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7"/>
  </p:notesMasterIdLst>
  <p:sldIdLst>
    <p:sldId id="256" r:id="rId2"/>
    <p:sldId id="275" r:id="rId3"/>
    <p:sldId id="276" r:id="rId4"/>
    <p:sldId id="277" r:id="rId5"/>
    <p:sldId id="278" r:id="rId6"/>
    <p:sldId id="257" r:id="rId7"/>
    <p:sldId id="258" r:id="rId8"/>
    <p:sldId id="263" r:id="rId9"/>
    <p:sldId id="264" r:id="rId10"/>
    <p:sldId id="286" r:id="rId11"/>
    <p:sldId id="287" r:id="rId12"/>
    <p:sldId id="285" r:id="rId13"/>
    <p:sldId id="288" r:id="rId14"/>
    <p:sldId id="298" r:id="rId15"/>
    <p:sldId id="269" r:id="rId16"/>
    <p:sldId id="296" r:id="rId17"/>
    <p:sldId id="260" r:id="rId18"/>
    <p:sldId id="295" r:id="rId19"/>
    <p:sldId id="289" r:id="rId20"/>
    <p:sldId id="299" r:id="rId21"/>
    <p:sldId id="259" r:id="rId22"/>
    <p:sldId id="294" r:id="rId23"/>
    <p:sldId id="261" r:id="rId24"/>
    <p:sldId id="262" r:id="rId25"/>
    <p:sldId id="265" r:id="rId26"/>
    <p:sldId id="290" r:id="rId27"/>
    <p:sldId id="267" r:id="rId28"/>
    <p:sldId id="297" r:id="rId29"/>
    <p:sldId id="305" r:id="rId30"/>
    <p:sldId id="280" r:id="rId31"/>
    <p:sldId id="300" r:id="rId32"/>
    <p:sldId id="302" r:id="rId33"/>
    <p:sldId id="301" r:id="rId34"/>
    <p:sldId id="291" r:id="rId35"/>
    <p:sldId id="292" r:id="rId36"/>
    <p:sldId id="303" r:id="rId37"/>
    <p:sldId id="304" r:id="rId38"/>
    <p:sldId id="306" r:id="rId39"/>
    <p:sldId id="307" r:id="rId40"/>
    <p:sldId id="308" r:id="rId41"/>
    <p:sldId id="309" r:id="rId42"/>
    <p:sldId id="310" r:id="rId43"/>
    <p:sldId id="311" r:id="rId44"/>
    <p:sldId id="312" r:id="rId45"/>
    <p:sldId id="313" r:id="rId46"/>
  </p:sldIdLst>
  <p:sldSz cx="9144000" cy="6858000" type="screen4x3"/>
  <p:notesSz cx="9144000" cy="6858000"/>
  <p:defaultTextStyle>
    <a:defPPr>
      <a:defRPr lang="pt-BR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1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9030"/>
  </p:normalViewPr>
  <p:slideViewPr>
    <p:cSldViewPr showGuides="1">
      <p:cViewPr varScale="1">
        <p:scale>
          <a:sx n="126" d="100"/>
          <a:sy n="126" d="100"/>
        </p:scale>
        <p:origin x="1230" y="120"/>
      </p:cViewPr>
      <p:guideLst>
        <p:guide orient="horz" pos="209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CF3759-E99B-4E71-99AA-5E49E0FB251C}" type="doc">
      <dgm:prSet loTypeId="urn:microsoft.com/office/officeart/2005/8/layout/lProcess3#2" loCatId="process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pt-BR"/>
        </a:p>
      </dgm:t>
    </dgm:pt>
    <dgm:pt modelId="{75A18CE7-E353-4FB9-BBD2-812AA3D4F755}">
      <dgm:prSet/>
      <dgm:spPr/>
      <dgm:t>
        <a:bodyPr/>
        <a:lstStyle/>
        <a:p>
          <a:pPr algn="ctr" rtl="0"/>
          <a:r>
            <a:rPr lang="pt-BR" dirty="0"/>
            <a:t>NICE TO MEET YOU. 	</a:t>
          </a:r>
        </a:p>
      </dgm:t>
    </dgm:pt>
    <dgm:pt modelId="{B5C5DF35-4A31-48E7-8E5B-5D47E9C81511}" type="parTrans" cxnId="{C0542CD4-698F-4120-B826-84F1E7CC953E}">
      <dgm:prSet/>
      <dgm:spPr/>
      <dgm:t>
        <a:bodyPr/>
        <a:lstStyle/>
        <a:p>
          <a:endParaRPr lang="pt-BR"/>
        </a:p>
      </dgm:t>
    </dgm:pt>
    <dgm:pt modelId="{177B7190-0679-448D-BE6D-ECECD63CDC8C}" type="sibTrans" cxnId="{C0542CD4-698F-4120-B826-84F1E7CC953E}">
      <dgm:prSet/>
      <dgm:spPr/>
      <dgm:t>
        <a:bodyPr/>
        <a:lstStyle/>
        <a:p>
          <a:endParaRPr lang="pt-BR"/>
        </a:p>
      </dgm:t>
    </dgm:pt>
    <dgm:pt modelId="{AB215E1E-0DB5-4EEF-A0F2-3882F69D079F}">
      <dgm:prSet/>
      <dgm:spPr/>
      <dgm:t>
        <a:bodyPr/>
        <a:lstStyle/>
        <a:p>
          <a:pPr rtl="0"/>
          <a:r>
            <a:rPr lang="pt-BR" dirty="0"/>
            <a:t>PLEASED TO MEET YOU.</a:t>
          </a:r>
        </a:p>
      </dgm:t>
    </dgm:pt>
    <dgm:pt modelId="{10AAF1C2-52EA-47F6-A819-CF343FCF9A48}" type="parTrans" cxnId="{77251D81-F0E3-44FC-AF45-3BAD6E97C9DA}">
      <dgm:prSet/>
      <dgm:spPr/>
      <dgm:t>
        <a:bodyPr/>
        <a:lstStyle/>
        <a:p>
          <a:endParaRPr lang="pt-BR"/>
        </a:p>
      </dgm:t>
    </dgm:pt>
    <dgm:pt modelId="{A0730119-9BC4-49C0-86AE-206C5B38866D}" type="sibTrans" cxnId="{77251D81-F0E3-44FC-AF45-3BAD6E97C9DA}">
      <dgm:prSet/>
      <dgm:spPr/>
      <dgm:t>
        <a:bodyPr/>
        <a:lstStyle/>
        <a:p>
          <a:endParaRPr lang="pt-BR"/>
        </a:p>
      </dgm:t>
    </dgm:pt>
    <dgm:pt modelId="{7898E5A8-D99C-4538-9F30-09BF547650A8}">
      <dgm:prSet/>
      <dgm:spPr/>
      <dgm:t>
        <a:bodyPr/>
        <a:lstStyle/>
        <a:p>
          <a:pPr rtl="0"/>
          <a:r>
            <a:rPr lang="pt-BR" dirty="0"/>
            <a:t>GLAD TO MEET YOU.</a:t>
          </a:r>
        </a:p>
      </dgm:t>
    </dgm:pt>
    <dgm:pt modelId="{446DEB43-A80A-49E1-8216-EBA2F5EA9FE8}" type="parTrans" cxnId="{3400F8EA-3651-479A-A063-64E6CF084F05}">
      <dgm:prSet/>
      <dgm:spPr/>
      <dgm:t>
        <a:bodyPr/>
        <a:lstStyle/>
        <a:p>
          <a:endParaRPr lang="pt-BR"/>
        </a:p>
      </dgm:t>
    </dgm:pt>
    <dgm:pt modelId="{9BF867BB-E097-4FD4-9F39-66E82F317060}" type="sibTrans" cxnId="{3400F8EA-3651-479A-A063-64E6CF084F05}">
      <dgm:prSet/>
      <dgm:spPr/>
      <dgm:t>
        <a:bodyPr/>
        <a:lstStyle/>
        <a:p>
          <a:endParaRPr lang="pt-BR"/>
        </a:p>
      </dgm:t>
    </dgm:pt>
    <dgm:pt modelId="{C1D6F957-27CF-43DD-BB7C-8E468DD7284C}">
      <dgm:prSet/>
      <dgm:spPr/>
      <dgm:t>
        <a:bodyPr/>
        <a:lstStyle/>
        <a:p>
          <a:pPr rtl="0"/>
          <a:r>
            <a:rPr lang="pt-BR" dirty="0"/>
            <a:t> HOW DO YOU DO?		</a:t>
          </a:r>
        </a:p>
      </dgm:t>
    </dgm:pt>
    <dgm:pt modelId="{346F7202-3232-4ACB-A163-F7BA5A80B206}" type="parTrans" cxnId="{E4D53A7D-37D7-493B-B560-955233AB7DEC}">
      <dgm:prSet/>
      <dgm:spPr/>
      <dgm:t>
        <a:bodyPr/>
        <a:lstStyle/>
        <a:p>
          <a:endParaRPr lang="pt-BR"/>
        </a:p>
      </dgm:t>
    </dgm:pt>
    <dgm:pt modelId="{3ECA956D-CCCE-4A1F-9920-26994A306263}" type="sibTrans" cxnId="{E4D53A7D-37D7-493B-B560-955233AB7DEC}">
      <dgm:prSet/>
      <dgm:spPr/>
      <dgm:t>
        <a:bodyPr/>
        <a:lstStyle/>
        <a:p>
          <a:endParaRPr lang="pt-BR"/>
        </a:p>
      </dgm:t>
    </dgm:pt>
    <dgm:pt modelId="{66357038-D73A-41A5-B480-3F1769D7A93C}" type="pres">
      <dgm:prSet presAssocID="{F8CF3759-E99B-4E71-99AA-5E49E0FB251C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BBACB63C-1DF0-4E72-9B14-DDA1AB1645A6}" type="pres">
      <dgm:prSet presAssocID="{75A18CE7-E353-4FB9-BBD2-812AA3D4F755}" presName="horFlow" presStyleCnt="0"/>
      <dgm:spPr/>
    </dgm:pt>
    <dgm:pt modelId="{0919BAB2-CFE8-4EA9-9974-28B8595AFD44}" type="pres">
      <dgm:prSet presAssocID="{75A18CE7-E353-4FB9-BBD2-812AA3D4F755}" presName="bigChev" presStyleLbl="node1" presStyleIdx="0" presStyleCnt="4" custLinFactX="-7536" custLinFactNeighborX="-100000" custLinFactNeighborY="52003"/>
      <dgm:spPr/>
    </dgm:pt>
    <dgm:pt modelId="{18FE71B1-4C0E-49E9-9BD7-4C52EC6F6368}" type="pres">
      <dgm:prSet presAssocID="{75A18CE7-E353-4FB9-BBD2-812AA3D4F755}" presName="vSp" presStyleCnt="0"/>
      <dgm:spPr/>
    </dgm:pt>
    <dgm:pt modelId="{4C00D9AF-F093-49C4-917A-10E90963FB35}" type="pres">
      <dgm:prSet presAssocID="{AB215E1E-0DB5-4EEF-A0F2-3882F69D079F}" presName="horFlow" presStyleCnt="0"/>
      <dgm:spPr/>
    </dgm:pt>
    <dgm:pt modelId="{2A6C6B8A-D9F1-4FBA-AF70-3922BEC2C1C1}" type="pres">
      <dgm:prSet presAssocID="{AB215E1E-0DB5-4EEF-A0F2-3882F69D079F}" presName="bigChev" presStyleLbl="node1" presStyleIdx="1" presStyleCnt="4" custLinFactNeighborX="97824" custLinFactNeighborY="-69030"/>
      <dgm:spPr/>
    </dgm:pt>
    <dgm:pt modelId="{661C4277-E26D-49E4-A227-23722C6A07BD}" type="pres">
      <dgm:prSet presAssocID="{AB215E1E-0DB5-4EEF-A0F2-3882F69D079F}" presName="vSp" presStyleCnt="0"/>
      <dgm:spPr/>
    </dgm:pt>
    <dgm:pt modelId="{52BC3EA5-6B65-4E89-9D59-C43C0FB0800A}" type="pres">
      <dgm:prSet presAssocID="{7898E5A8-D99C-4538-9F30-09BF547650A8}" presName="horFlow" presStyleCnt="0"/>
      <dgm:spPr/>
    </dgm:pt>
    <dgm:pt modelId="{BD3AD9DC-3E81-45C3-8BD5-7989EC1D3844}" type="pres">
      <dgm:prSet presAssocID="{7898E5A8-D99C-4538-9F30-09BF547650A8}" presName="bigChev" presStyleLbl="node1" presStyleIdx="2" presStyleCnt="4" custLinFactX="-4723" custLinFactNeighborX="-100000" custLinFactNeighborY="77186"/>
      <dgm:spPr/>
    </dgm:pt>
    <dgm:pt modelId="{28869473-C280-4E73-B0C7-512FDE767600}" type="pres">
      <dgm:prSet presAssocID="{7898E5A8-D99C-4538-9F30-09BF547650A8}" presName="vSp" presStyleCnt="0"/>
      <dgm:spPr/>
    </dgm:pt>
    <dgm:pt modelId="{B2BF9E73-5354-4004-B417-4F3A7BFB90D1}" type="pres">
      <dgm:prSet presAssocID="{C1D6F957-27CF-43DD-BB7C-8E468DD7284C}" presName="horFlow" presStyleCnt="0"/>
      <dgm:spPr/>
    </dgm:pt>
    <dgm:pt modelId="{9A86286B-A1B1-404E-92B7-8920DF592CC5}" type="pres">
      <dgm:prSet presAssocID="{C1D6F957-27CF-43DD-BB7C-8E468DD7284C}" presName="bigChev" presStyleLbl="node1" presStyleIdx="3" presStyleCnt="4" custScaleY="93529" custLinFactX="637" custLinFactNeighborX="100000" custLinFactNeighborY="-15715"/>
      <dgm:spPr/>
    </dgm:pt>
  </dgm:ptLst>
  <dgm:cxnLst>
    <dgm:cxn modelId="{E7847505-68EC-4AB1-8985-F91E5CAA9CFE}" type="presOf" srcId="{7898E5A8-D99C-4538-9F30-09BF547650A8}" destId="{BD3AD9DC-3E81-45C3-8BD5-7989EC1D3844}" srcOrd="0" destOrd="0" presId="urn:microsoft.com/office/officeart/2005/8/layout/lProcess3#2"/>
    <dgm:cxn modelId="{6ECB1A25-0242-4FA1-882F-503F8CDB551F}" type="presOf" srcId="{F8CF3759-E99B-4E71-99AA-5E49E0FB251C}" destId="{66357038-D73A-41A5-B480-3F1769D7A93C}" srcOrd="0" destOrd="0" presId="urn:microsoft.com/office/officeart/2005/8/layout/lProcess3#2"/>
    <dgm:cxn modelId="{EC953649-E2B9-4CAD-A6E9-3B465047E53A}" type="presOf" srcId="{75A18CE7-E353-4FB9-BBD2-812AA3D4F755}" destId="{0919BAB2-CFE8-4EA9-9974-28B8595AFD44}" srcOrd="0" destOrd="0" presId="urn:microsoft.com/office/officeart/2005/8/layout/lProcess3#2"/>
    <dgm:cxn modelId="{56A04559-9665-4DF2-B094-23975E3AF4CB}" type="presOf" srcId="{C1D6F957-27CF-43DD-BB7C-8E468DD7284C}" destId="{9A86286B-A1B1-404E-92B7-8920DF592CC5}" srcOrd="0" destOrd="0" presId="urn:microsoft.com/office/officeart/2005/8/layout/lProcess3#2"/>
    <dgm:cxn modelId="{E4D53A7D-37D7-493B-B560-955233AB7DEC}" srcId="{F8CF3759-E99B-4E71-99AA-5E49E0FB251C}" destId="{C1D6F957-27CF-43DD-BB7C-8E468DD7284C}" srcOrd="3" destOrd="0" parTransId="{346F7202-3232-4ACB-A163-F7BA5A80B206}" sibTransId="{3ECA956D-CCCE-4A1F-9920-26994A306263}"/>
    <dgm:cxn modelId="{77251D81-F0E3-44FC-AF45-3BAD6E97C9DA}" srcId="{F8CF3759-E99B-4E71-99AA-5E49E0FB251C}" destId="{AB215E1E-0DB5-4EEF-A0F2-3882F69D079F}" srcOrd="1" destOrd="0" parTransId="{10AAF1C2-52EA-47F6-A819-CF343FCF9A48}" sibTransId="{A0730119-9BC4-49C0-86AE-206C5B38866D}"/>
    <dgm:cxn modelId="{20C6C7A0-DEF5-4E18-B89B-E935C63594EA}" type="presOf" srcId="{AB215E1E-0DB5-4EEF-A0F2-3882F69D079F}" destId="{2A6C6B8A-D9F1-4FBA-AF70-3922BEC2C1C1}" srcOrd="0" destOrd="0" presId="urn:microsoft.com/office/officeart/2005/8/layout/lProcess3#2"/>
    <dgm:cxn modelId="{C0542CD4-698F-4120-B826-84F1E7CC953E}" srcId="{F8CF3759-E99B-4E71-99AA-5E49E0FB251C}" destId="{75A18CE7-E353-4FB9-BBD2-812AA3D4F755}" srcOrd="0" destOrd="0" parTransId="{B5C5DF35-4A31-48E7-8E5B-5D47E9C81511}" sibTransId="{177B7190-0679-448D-BE6D-ECECD63CDC8C}"/>
    <dgm:cxn modelId="{3400F8EA-3651-479A-A063-64E6CF084F05}" srcId="{F8CF3759-E99B-4E71-99AA-5E49E0FB251C}" destId="{7898E5A8-D99C-4538-9F30-09BF547650A8}" srcOrd="2" destOrd="0" parTransId="{446DEB43-A80A-49E1-8216-EBA2F5EA9FE8}" sibTransId="{9BF867BB-E097-4FD4-9F39-66E82F317060}"/>
    <dgm:cxn modelId="{1111D411-A4AE-409B-9184-C69D486BEEC2}" type="presParOf" srcId="{66357038-D73A-41A5-B480-3F1769D7A93C}" destId="{BBACB63C-1DF0-4E72-9B14-DDA1AB1645A6}" srcOrd="0" destOrd="0" presId="urn:microsoft.com/office/officeart/2005/8/layout/lProcess3#2"/>
    <dgm:cxn modelId="{EDABD6D2-F0B5-45D7-BFC1-7E4D814E3687}" type="presParOf" srcId="{BBACB63C-1DF0-4E72-9B14-DDA1AB1645A6}" destId="{0919BAB2-CFE8-4EA9-9974-28B8595AFD44}" srcOrd="0" destOrd="0" presId="urn:microsoft.com/office/officeart/2005/8/layout/lProcess3#2"/>
    <dgm:cxn modelId="{849490C5-54D3-4F3C-A97D-1DDF91291574}" type="presParOf" srcId="{66357038-D73A-41A5-B480-3F1769D7A93C}" destId="{18FE71B1-4C0E-49E9-9BD7-4C52EC6F6368}" srcOrd="1" destOrd="0" presId="urn:microsoft.com/office/officeart/2005/8/layout/lProcess3#2"/>
    <dgm:cxn modelId="{BCDC1E6D-7881-42FA-B772-9FD933108E28}" type="presParOf" srcId="{66357038-D73A-41A5-B480-3F1769D7A93C}" destId="{4C00D9AF-F093-49C4-917A-10E90963FB35}" srcOrd="2" destOrd="0" presId="urn:microsoft.com/office/officeart/2005/8/layout/lProcess3#2"/>
    <dgm:cxn modelId="{CCABECD0-DAA7-459C-BA3E-B1FD983AF289}" type="presParOf" srcId="{4C00D9AF-F093-49C4-917A-10E90963FB35}" destId="{2A6C6B8A-D9F1-4FBA-AF70-3922BEC2C1C1}" srcOrd="0" destOrd="0" presId="urn:microsoft.com/office/officeart/2005/8/layout/lProcess3#2"/>
    <dgm:cxn modelId="{B38EEE11-FA18-4A45-9D16-3A3DBFFA772E}" type="presParOf" srcId="{66357038-D73A-41A5-B480-3F1769D7A93C}" destId="{661C4277-E26D-49E4-A227-23722C6A07BD}" srcOrd="3" destOrd="0" presId="urn:microsoft.com/office/officeart/2005/8/layout/lProcess3#2"/>
    <dgm:cxn modelId="{8053E24B-F1B2-4952-9326-8B4DF1030CAD}" type="presParOf" srcId="{66357038-D73A-41A5-B480-3F1769D7A93C}" destId="{52BC3EA5-6B65-4E89-9D59-C43C0FB0800A}" srcOrd="4" destOrd="0" presId="urn:microsoft.com/office/officeart/2005/8/layout/lProcess3#2"/>
    <dgm:cxn modelId="{FA839E9B-7636-49EA-8343-1E30AF089C9F}" type="presParOf" srcId="{52BC3EA5-6B65-4E89-9D59-C43C0FB0800A}" destId="{BD3AD9DC-3E81-45C3-8BD5-7989EC1D3844}" srcOrd="0" destOrd="0" presId="urn:microsoft.com/office/officeart/2005/8/layout/lProcess3#2"/>
    <dgm:cxn modelId="{7F4637B0-BCFD-4852-86D5-0C0599F9595A}" type="presParOf" srcId="{66357038-D73A-41A5-B480-3F1769D7A93C}" destId="{28869473-C280-4E73-B0C7-512FDE767600}" srcOrd="5" destOrd="0" presId="urn:microsoft.com/office/officeart/2005/8/layout/lProcess3#2"/>
    <dgm:cxn modelId="{C9FA7CF7-6485-4F47-9E0C-0B395B32B944}" type="presParOf" srcId="{66357038-D73A-41A5-B480-3F1769D7A93C}" destId="{B2BF9E73-5354-4004-B417-4F3A7BFB90D1}" srcOrd="6" destOrd="0" presId="urn:microsoft.com/office/officeart/2005/8/layout/lProcess3#2"/>
    <dgm:cxn modelId="{7AC0D266-B93D-457B-9917-74A71E12C0EE}" type="presParOf" srcId="{B2BF9E73-5354-4004-B417-4F3A7BFB90D1}" destId="{9A86286B-A1B1-404E-92B7-8920DF592CC5}" srcOrd="0" destOrd="0" presId="urn:microsoft.com/office/officeart/2005/8/layout/lProcess3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19BAB2-CFE8-4EA9-9974-28B8595AFD44}">
      <dsp:nvSpPr>
        <dsp:cNvPr id="0" name=""/>
        <dsp:cNvSpPr/>
      </dsp:nvSpPr>
      <dsp:spPr bwMode="white">
        <a:xfrm>
          <a:off x="0" y="582469"/>
          <a:ext cx="2796703" cy="111868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NICE TO MEET YOU. 	</a:t>
          </a:r>
        </a:p>
      </dsp:txBody>
      <dsp:txXfrm>
        <a:off x="559341" y="582469"/>
        <a:ext cx="1678022" cy="1118681"/>
      </dsp:txXfrm>
    </dsp:sp>
    <dsp:sp modelId="{2A6C6B8A-D9F1-4FBA-AF70-3922BEC2C1C1}">
      <dsp:nvSpPr>
        <dsp:cNvPr id="0" name=""/>
        <dsp:cNvSpPr/>
      </dsp:nvSpPr>
      <dsp:spPr bwMode="white">
        <a:xfrm>
          <a:off x="4670896" y="503792"/>
          <a:ext cx="2796703" cy="111868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PLEASED TO MEET YOU.</a:t>
          </a:r>
        </a:p>
      </dsp:txBody>
      <dsp:txXfrm>
        <a:off x="5230237" y="503792"/>
        <a:ext cx="1678022" cy="1118681"/>
      </dsp:txXfrm>
    </dsp:sp>
    <dsp:sp modelId="{BD3AD9DC-3E81-45C3-8BD5-7989EC1D3844}">
      <dsp:nvSpPr>
        <dsp:cNvPr id="0" name=""/>
        <dsp:cNvSpPr/>
      </dsp:nvSpPr>
      <dsp:spPr bwMode="white">
        <a:xfrm>
          <a:off x="0" y="3414780"/>
          <a:ext cx="2796703" cy="111868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GLAD TO MEET YOU.</a:t>
          </a:r>
        </a:p>
      </dsp:txBody>
      <dsp:txXfrm>
        <a:off x="559341" y="3414780"/>
        <a:ext cx="1678022" cy="1118681"/>
      </dsp:txXfrm>
    </dsp:sp>
    <dsp:sp modelId="{9A86286B-A1B1-404E-92B7-8920DF592CC5}">
      <dsp:nvSpPr>
        <dsp:cNvPr id="0" name=""/>
        <dsp:cNvSpPr/>
      </dsp:nvSpPr>
      <dsp:spPr bwMode="white">
        <a:xfrm>
          <a:off x="4670896" y="3650811"/>
          <a:ext cx="2796703" cy="104629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 HOW DO YOU DO?		</a:t>
          </a:r>
        </a:p>
      </dsp:txBody>
      <dsp:txXfrm>
        <a:off x="5194042" y="3650811"/>
        <a:ext cx="1750412" cy="10462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#2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nodeVertAlign" val="t"/>
          <dgm:param type="vertAlign" val="mid"/>
          <dgm:param type="nodeHorzAlign" val="l"/>
          <dgm:param type="fallback" val="2D"/>
        </dgm:alg>
      </dgm:if>
      <dgm:else name="Name3">
        <dgm:alg type="lin">
          <dgm:param type="linDir" val="fromT"/>
          <dgm:param type="nodeVertAlign" val="t"/>
          <dgm:param type="vertAlign" val="mid"/>
          <dgm:param type="nodeHorzAlign" val="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VertAlign" val="mid"/>
              <dgm:param type="nodeHorzAlign" val="l"/>
              <dgm:param type="fallback" val="2D"/>
            </dgm:alg>
          </dgm:if>
          <dgm:else name="Name7">
            <dgm:alg type="lin">
              <dgm:param type="linDir" val="fromR"/>
              <dgm:param type="nodeVertAlign" val="mid"/>
              <dgm:param type="nodeHorzAlign" val="r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5179483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A608DD8-BBCB-4CBF-9116-62BAE5F33E3A}" type="datetimeFigureOut"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18/09/2026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Clique para editar os estilos de texto Mestres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Segundo nível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Terceiro nível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Quarto nível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6513909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5179483" y="6513909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>
              <a:buNone/>
            </a:pPr>
            <a:fld id="{9A0DB2DC-4C9A-4742-B13C-FB6460FD3503}" type="slidenum">
              <a:rPr lang="pt-BR" sz="1200" dirty="0"/>
              <a:t>‹nº›</a:t>
            </a:fld>
            <a:endParaRPr lang="pt-BR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Espaço Reservado para Texto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pt-B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584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dirty="0"/>
          </a:p>
        </p:txBody>
      </p:sp>
      <p:sp>
        <p:nvSpPr>
          <p:cNvPr id="35844" name="Espaço Reservado para Número de Slide 3"/>
          <p:cNvSpPr txBox="1">
            <a:spLocks noGrp="1"/>
          </p:cNvSpPr>
          <p:nvPr>
            <p:ph type="sldNum" sz="quarter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pt-BR" sz="1200" dirty="0"/>
              <a:t>26</a:t>
            </a:fld>
            <a:endParaRPr lang="pt-BR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Retângulo 1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Retângulo 16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tângulo 17"/>
          <p:cNvSpPr/>
          <p:nvPr/>
        </p:nvSpPr>
        <p:spPr bwMode="auto">
          <a:xfrm>
            <a:off x="1141413" y="0"/>
            <a:ext cx="230188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Conector reto 18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Conector reto 20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Conector reto 23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Conector reto 2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Conector reto 25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Retângu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Elipse 27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Elipse 28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Elipse 29"/>
          <p:cNvSpPr/>
          <p:nvPr/>
        </p:nvSpPr>
        <p:spPr bwMode="auto">
          <a:xfrm>
            <a:off x="1090613" y="5500688"/>
            <a:ext cx="138113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Elipse 30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Elipse 31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ítulo 7"/>
          <p:cNvSpPr>
            <a:spLocks noGrp="1"/>
          </p:cNvSpPr>
          <p:nvPr>
            <p:ph type="ctrTitle" hasCustomPrompt="1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 hasCustomPrompt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33" name="Espaço Reservado para Data 27"/>
          <p:cNvSpPr>
            <a:spLocks noGrp="1"/>
          </p:cNvSpPr>
          <p:nvPr>
            <p:ph type="dt" sz="half" idx="2"/>
          </p:nvPr>
        </p:nvSpPr>
        <p:spPr bwMode="auto">
          <a:xfrm rot="5400000">
            <a:off x="7764463" y="1174750"/>
            <a:ext cx="2286000" cy="381000"/>
          </a:xfrm>
          <a:prstGeom prst="rect">
            <a:avLst/>
          </a:prstGeom>
        </p:spPr>
        <p:txBody>
          <a:bodyPr vert="horz" anchor="ctr" anchorCtr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75E8D3E-FF93-4E6D-9829-F334E6E6F847}" type="datetimeFigureOut"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18/09/2026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Espaço Reservado para Rodapé 16"/>
          <p:cNvSpPr>
            <a:spLocks noGrp="1"/>
          </p:cNvSpPr>
          <p:nvPr>
            <p:ph type="ftr" sz="quarter" idx="3"/>
          </p:nvPr>
        </p:nvSpPr>
        <p:spPr bwMode="auto">
          <a:xfrm rot="5400000">
            <a:off x="7077075" y="4181475"/>
            <a:ext cx="3657600" cy="384175"/>
          </a:xfrm>
          <a:prstGeom prst="rect">
            <a:avLst/>
          </a:prstGeom>
        </p:spPr>
        <p:txBody>
          <a:bodyPr vert="horz" anchor="ctr" anchorCtr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Espaço Reservado para Número de Slide 28"/>
          <p:cNvSpPr>
            <a:spLocks noGrp="1"/>
          </p:cNvSpPr>
          <p:nvPr>
            <p:ph type="sldNum" sz="quarter" idx="4"/>
          </p:nvPr>
        </p:nvSpPr>
        <p:spPr bwMode="auto">
          <a:xfrm>
            <a:off x="1325563" y="4929188"/>
            <a:ext cx="609600" cy="5175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ctr" eaLnBrk="1" hangingPunct="1">
              <a:buNone/>
            </a:pPr>
            <a:fld id="{9A0DB2DC-4C9A-4742-B13C-FB6460FD3503}" type="slidenum">
              <a:rPr lang="pt-BR" altLang="pt-BR" dirty="0"/>
              <a:t>‹nº›</a:t>
            </a:fld>
            <a:endParaRPr lang="pt-BR" altLang="pt-B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 hasCustomPrompt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Data 6"/>
          <p:cNvSpPr>
            <a:spLocks noGrp="1"/>
          </p:cNvSpPr>
          <p:nvPr>
            <p:ph type="dt" sz="half" idx="2"/>
          </p:nvPr>
        </p:nvSpPr>
        <p:spPr>
          <a:xfrm rot="5400000">
            <a:off x="7589044" y="1081881"/>
            <a:ext cx="2011363" cy="384175"/>
          </a:xfrm>
          <a:prstGeom prst="rect">
            <a:avLst/>
          </a:prstGeom>
        </p:spPr>
        <p:txBody>
          <a:bodyPr vert="horz" rtlCol="0" anchor="ctr" anchorCtr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FEF1C1-2F59-4586-962C-D417FB94DB6D}" type="datetimeFigureOut"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18/09/2026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Espaço Reservado para Número de Slide 8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ctr" eaLnBrk="1" hangingPunct="1">
              <a:buNone/>
            </a:pPr>
            <a:fld id="{9A0DB2DC-4C9A-4742-B13C-FB6460FD3503}" type="slidenum">
              <a:rPr lang="pt-BR" altLang="pt-BR" dirty="0"/>
              <a:t>‹nº›</a:t>
            </a:fld>
            <a:endParaRPr lang="pt-BR" altLang="pt-BR" dirty="0"/>
          </a:p>
        </p:txBody>
      </p:sp>
      <p:sp>
        <p:nvSpPr>
          <p:cNvPr id="17" name="Espaço Reservado para Rodapé 9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rtlCol="0" anchor="ctr" anchorCtr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Retângulo 1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Retângulo 16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tângulo 17"/>
          <p:cNvSpPr/>
          <p:nvPr/>
        </p:nvSpPr>
        <p:spPr bwMode="auto">
          <a:xfrm>
            <a:off x="1141413" y="0"/>
            <a:ext cx="230188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Conector reto 18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Conector reto 20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Conector reto 23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Conector reto 2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Retângulo 2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Elipse 2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Elipse 27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Elipse 28"/>
          <p:cNvSpPr/>
          <p:nvPr/>
        </p:nvSpPr>
        <p:spPr bwMode="auto">
          <a:xfrm>
            <a:off x="1090613" y="5500688"/>
            <a:ext cx="138113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Elipse 29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Elipse 30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Conector reto 31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3" name="Espaço Reservado para Data 3"/>
          <p:cNvSpPr>
            <a:spLocks noGrp="1"/>
          </p:cNvSpPr>
          <p:nvPr>
            <p:ph type="dt" sz="half" idx="2"/>
          </p:nvPr>
        </p:nvSpPr>
        <p:spPr bwMode="auto">
          <a:xfrm rot="5400000">
            <a:off x="7762875" y="1169988"/>
            <a:ext cx="2286000" cy="381000"/>
          </a:xfrm>
          <a:prstGeom prst="rect">
            <a:avLst/>
          </a:prstGeom>
        </p:spPr>
        <p:txBody>
          <a:bodyPr vert="horz" anchor="ctr" anchorCtr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A74E1B0-69F5-4B8F-99C0-54EC57DD8618}" type="datetimeFigureOut"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18/09/2026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Espaço Reservado para Rodapé 4"/>
          <p:cNvSpPr>
            <a:spLocks noGrp="1"/>
          </p:cNvSpPr>
          <p:nvPr>
            <p:ph type="ftr" sz="quarter" idx="3"/>
          </p:nvPr>
        </p:nvSpPr>
        <p:spPr bwMode="auto">
          <a:xfrm rot="5400000">
            <a:off x="7077075" y="4178300"/>
            <a:ext cx="3657600" cy="384175"/>
          </a:xfrm>
          <a:prstGeom prst="rect">
            <a:avLst/>
          </a:prstGeom>
        </p:spPr>
        <p:txBody>
          <a:bodyPr vert="horz" anchor="ctr" anchorCtr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Espaço Reservado para Número de Slide 5"/>
          <p:cNvSpPr>
            <a:spLocks noGrp="1"/>
          </p:cNvSpPr>
          <p:nvPr>
            <p:ph type="sldNum" sz="quarter" idx="4"/>
          </p:nvPr>
        </p:nvSpPr>
        <p:spPr bwMode="auto">
          <a:xfrm>
            <a:off x="1339850" y="4929188"/>
            <a:ext cx="609600" cy="5175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ctr" eaLnBrk="1" hangingPunct="1">
              <a:buNone/>
            </a:pPr>
            <a:fld id="{9A0DB2DC-4C9A-4742-B13C-FB6460FD3503}" type="slidenum">
              <a:rPr lang="pt-BR" altLang="pt-BR" dirty="0"/>
              <a:t>‹nº›</a:t>
            </a:fld>
            <a:endParaRPr lang="pt-BR" altLang="pt-B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 hasCustomPrompt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 hasCustomPrompt="1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9E758B-0265-40E6-BD7D-6126D223CA12}" type="datetimeFigureOut"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18/09/2026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pt-BR" dirty="0">
                <a:latin typeface="Arial" panose="020B0604020202020204" pitchFamily="34" charset="0"/>
              </a:rPr>
              <a:t>‹nº›</a:t>
            </a:fld>
            <a:endParaRPr lang="pt-BR" altLang="pt-B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 hasCustomPrompt="1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 hasCustomPrompt="1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" hasCustomPrompt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4" name="Espaço Reservado para Texto 13"/>
          <p:cNvSpPr>
            <a:spLocks noGrp="1"/>
          </p:cNvSpPr>
          <p:nvPr>
            <p:ph type="body" sz="quarter" idx="3" hasCustomPrompt="1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9E758B-0265-40E6-BD7D-6126D223CA12}" type="datetimeFigureOut"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18/09/2026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pt-BR" dirty="0">
                <a:latin typeface="Arial" panose="020B0604020202020204" pitchFamily="34" charset="0"/>
              </a:rPr>
              <a:t>‹nº›</a:t>
            </a:fld>
            <a:endParaRPr lang="pt-BR" altLang="pt-B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13" name="Espaço Reservado para Data 5"/>
          <p:cNvSpPr>
            <a:spLocks noGrp="1"/>
          </p:cNvSpPr>
          <p:nvPr>
            <p:ph type="dt" sz="half" idx="2"/>
          </p:nvPr>
        </p:nvSpPr>
        <p:spPr>
          <a:xfrm rot="5400000">
            <a:off x="7589044" y="1081881"/>
            <a:ext cx="2011363" cy="384175"/>
          </a:xfrm>
          <a:prstGeom prst="rect">
            <a:avLst/>
          </a:prstGeom>
        </p:spPr>
        <p:txBody>
          <a:bodyPr vert="horz" rtlCol="0" anchor="ctr" anchorCtr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899DED3-46D6-4B85-9E73-5493D6EA9046}" type="datetimeFigureOut"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18/09/2026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Espaço Reservado para Número de Slide 6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ctr" eaLnBrk="1" hangingPunct="1">
              <a:buNone/>
            </a:pPr>
            <a:fld id="{9A0DB2DC-4C9A-4742-B13C-FB6460FD3503}" type="slidenum">
              <a:rPr lang="pt-BR" altLang="pt-BR" dirty="0"/>
              <a:t>‹nº›</a:t>
            </a:fld>
            <a:endParaRPr lang="pt-BR" altLang="pt-BR" dirty="0"/>
          </a:p>
        </p:txBody>
      </p:sp>
      <p:sp>
        <p:nvSpPr>
          <p:cNvPr id="17" name="Espaço Reservado para Rodapé 7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rtlCol="0" anchor="ctr" anchorCtr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9E758B-0265-40E6-BD7D-6126D223CA12}" type="datetimeFigureOut"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18/09/2026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pt-BR" dirty="0">
                <a:latin typeface="Arial" panose="020B0604020202020204" pitchFamily="34" charset="0"/>
              </a:rPr>
              <a:t>‹nº›</a:t>
            </a:fld>
            <a:endParaRPr lang="pt-BR" altLang="pt-B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Conector reto 14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48" name="Conector reto 16"/>
          <p:cNvSpPr/>
          <p:nvPr/>
        </p:nvSpPr>
        <p:spPr>
          <a:xfrm>
            <a:off x="6192838" y="0"/>
            <a:ext cx="0" cy="6858000"/>
          </a:xfrm>
          <a:prstGeom prst="line">
            <a:avLst/>
          </a:prstGeom>
          <a:ln w="1270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6149" name="Conector reto 17"/>
          <p:cNvSpPr/>
          <p:nvPr/>
        </p:nvSpPr>
        <p:spPr>
          <a:xfrm>
            <a:off x="8991600" y="0"/>
            <a:ext cx="0" cy="685800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9" name="Retângulo 1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51" name="Conector reto 19"/>
          <p:cNvSpPr/>
          <p:nvPr/>
        </p:nvSpPr>
        <p:spPr>
          <a:xfrm>
            <a:off x="8915400" y="0"/>
            <a:ext cx="0" cy="6858000"/>
          </a:xfrm>
          <a:prstGeom prst="line">
            <a:avLst/>
          </a:prstGeom>
          <a:ln w="9525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1" name="Elipse 2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 hasCustomPrompt="1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18" name="Espaço Reservado para Conteúdo 17"/>
          <p:cNvSpPr>
            <a:spLocks noGrp="1"/>
          </p:cNvSpPr>
          <p:nvPr>
            <p:ph sz="quarter" idx="1" hasCustomPrompt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24" name="Espaço Reservado para Data 20"/>
          <p:cNvSpPr>
            <a:spLocks noGrp="1"/>
          </p:cNvSpPr>
          <p:nvPr>
            <p:ph type="dt" sz="half" idx="12"/>
          </p:nvPr>
        </p:nvSpPr>
        <p:spPr>
          <a:xfrm rot="5400000">
            <a:off x="7589044" y="1081881"/>
            <a:ext cx="2011363" cy="384175"/>
          </a:xfrm>
          <a:prstGeom prst="rect">
            <a:avLst/>
          </a:prstGeom>
        </p:spPr>
        <p:txBody>
          <a:bodyPr vert="horz" rtlCol="0" anchor="ctr" anchorCtr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F8FB724-B58B-4FBC-AF6F-A2A0767209F3}" type="datetimeFigureOut"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18/09/2026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Espaço Reservado para Número de Slide 21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ctr" eaLnBrk="1" hangingPunct="1">
              <a:buNone/>
            </a:pPr>
            <a:fld id="{9A0DB2DC-4C9A-4742-B13C-FB6460FD3503}" type="slidenum">
              <a:rPr lang="pt-BR" altLang="pt-BR" dirty="0"/>
              <a:t>‹nº›</a:t>
            </a:fld>
            <a:endParaRPr lang="pt-BR" altLang="pt-BR" dirty="0"/>
          </a:p>
        </p:txBody>
      </p:sp>
      <p:sp>
        <p:nvSpPr>
          <p:cNvPr id="26" name="Espaço Reservado para Rodapé 2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rtlCol="0" anchor="ctr" anchorCtr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ector reto 12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Elipse 14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172" name="Conector reto 16"/>
          <p:cNvSpPr/>
          <p:nvPr/>
        </p:nvSpPr>
        <p:spPr>
          <a:xfrm>
            <a:off x="8991600" y="0"/>
            <a:ext cx="0" cy="68580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8" name="Retângulo 1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174" name="Conector reto 18"/>
          <p:cNvSpPr/>
          <p:nvPr/>
        </p:nvSpPr>
        <p:spPr>
          <a:xfrm>
            <a:off x="8915400" y="0"/>
            <a:ext cx="0" cy="6858000"/>
          </a:xfrm>
          <a:prstGeom prst="line">
            <a:avLst/>
          </a:prstGeom>
          <a:ln w="9525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0" name="Conector reto 1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176" name="Conector reto 20"/>
          <p:cNvSpPr/>
          <p:nvPr/>
        </p:nvSpPr>
        <p:spPr>
          <a:xfrm>
            <a:off x="6192838" y="0"/>
            <a:ext cx="0" cy="6858000"/>
          </a:xfrm>
          <a:prstGeom prst="line">
            <a:avLst/>
          </a:prstGeom>
          <a:ln w="1270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normAutofit/>
          </a:bodyPr>
          <a:lstStyle>
            <a:lvl1pPr marL="0" indent="0">
              <a:buNone/>
              <a:defRPr sz="3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pt-BR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Clique no ícone para adicionar uma imagem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24" name="Espaço Reservado para Data 16"/>
          <p:cNvSpPr>
            <a:spLocks noGrp="1"/>
          </p:cNvSpPr>
          <p:nvPr>
            <p:ph type="dt" sz="half" idx="12"/>
          </p:nvPr>
        </p:nvSpPr>
        <p:spPr>
          <a:xfrm rot="5400000">
            <a:off x="7589044" y="1081881"/>
            <a:ext cx="2011363" cy="384175"/>
          </a:xfrm>
          <a:prstGeom prst="rect">
            <a:avLst/>
          </a:prstGeom>
        </p:spPr>
        <p:txBody>
          <a:bodyPr vert="horz" rtlCol="0" anchor="ctr" anchorCtr="0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5C42E77-89B0-42C9-9AD6-7646060AE091}" type="datetimeFigureOut"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18/09/2026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ctr" eaLnBrk="1" hangingPunct="1">
              <a:buNone/>
            </a:pPr>
            <a:fld id="{9A0DB2DC-4C9A-4742-B13C-FB6460FD3503}" type="slidenum">
              <a:rPr lang="pt-BR" altLang="pt-BR" dirty="0"/>
              <a:t>‹nº›</a:t>
            </a:fld>
            <a:endParaRPr lang="pt-BR" altLang="pt-BR" dirty="0"/>
          </a:p>
        </p:txBody>
      </p:sp>
      <p:sp>
        <p:nvSpPr>
          <p:cNvPr id="26" name="Espaço Reservado para Rodapé 20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rtlCol="0" anchor="ctr" anchorCtr="0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9E758B-0265-40E6-BD7D-6126D223CA12}" type="datetimeFigureOut"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18/09/2026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pt-BR" dirty="0">
                <a:latin typeface="Arial" panose="020B0604020202020204" pitchFamily="34" charset="0"/>
              </a:rPr>
              <a:t>‹nº›</a:t>
            </a:fld>
            <a:endParaRPr lang="pt-BR" altLang="pt-B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9E758B-0265-40E6-BD7D-6126D223CA12}" type="datetimeFigureOut"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18/09/2026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pt-BR" altLang="pt-BR" dirty="0">
                <a:latin typeface="Arial" panose="020B0604020202020204" pitchFamily="34" charset="0"/>
              </a:rPr>
              <a:t>‹nº›</a:t>
            </a:fld>
            <a:endParaRPr lang="pt-BR" altLang="pt-BR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ector reto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1028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pt-BR" altLang="pt-BR" dirty="0"/>
              <a:t>Clique para editar os estilos do texto mestre</a:t>
            </a:r>
          </a:p>
          <a:p>
            <a:pPr lvl="1"/>
            <a:r>
              <a:rPr lang="pt-BR" altLang="pt-BR" dirty="0"/>
              <a:t>Segundo nível</a:t>
            </a:r>
          </a:p>
          <a:p>
            <a:pPr lvl="2"/>
            <a:r>
              <a:rPr lang="pt-BR" altLang="pt-BR" dirty="0"/>
              <a:t>Terceiro nível</a:t>
            </a:r>
          </a:p>
          <a:p>
            <a:pPr lvl="3"/>
            <a:r>
              <a:rPr lang="pt-BR" altLang="pt-BR" dirty="0"/>
              <a:t>Quarto nível</a:t>
            </a:r>
          </a:p>
          <a:p>
            <a:pPr lvl="4"/>
            <a:r>
              <a:rPr lang="pt-BR" altLang="pt-BR" dirty="0"/>
              <a:t>Quinto nível</a:t>
            </a:r>
            <a:endParaRPr lang="en-US" altLang="pt-BR" dirty="0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 rot="5400000">
            <a:off x="7589044" y="1081881"/>
            <a:ext cx="2011363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39E758B-0265-40E6-BD7D-6126D223CA12}" type="datetimeFigureOut"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18/09/2026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2" name="Conector reto 8"/>
          <p:cNvSpPr/>
          <p:nvPr/>
        </p:nvSpPr>
        <p:spPr>
          <a:xfrm>
            <a:off x="8991600" y="0"/>
            <a:ext cx="0" cy="6858000"/>
          </a:xfrm>
          <a:prstGeom prst="line">
            <a:avLst/>
          </a:prstGeom>
          <a:ln w="19050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" name="Retângu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34" name="Conector reto 10"/>
          <p:cNvSpPr/>
          <p:nvPr/>
        </p:nvSpPr>
        <p:spPr>
          <a:xfrm>
            <a:off x="8915400" y="0"/>
            <a:ext cx="0" cy="6858000"/>
          </a:xfrm>
          <a:prstGeom prst="line">
            <a:avLst/>
          </a:prstGeom>
          <a:ln w="9525" cap="flat" cmpd="sng">
            <a:solidFill>
              <a:schemeClr val="accent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2" name="Elipse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pt-BR" altLang="pt-BR" dirty="0">
                <a:latin typeface="Arial" panose="020B0604020202020204" pitchFamily="34" charset="0"/>
              </a:rPr>
              <a:t>‹nº›</a:t>
            </a:fld>
            <a:endParaRPr lang="pt-BR" altLang="pt-BR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880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182880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 panose="05000000000000000000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ctrTitle" hasCustomPrompt="1"/>
          </p:nvPr>
        </p:nvSpPr>
        <p:spPr/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t-BR" sz="3000" b="1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PRACTICAL CONVERSATION </a:t>
            </a:r>
            <a:r>
              <a:rPr kumimoji="0" lang="pt-BR" sz="3000" b="1" i="0" u="none" strike="noStrike" kern="1200" cap="small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A1</a:t>
            </a:r>
            <a:endParaRPr kumimoji="0" lang="pt-BR" sz="30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219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2286000" y="5003800"/>
            <a:ext cx="6172200" cy="1371600"/>
          </a:xfrm>
          <a:ln/>
        </p:spPr>
        <p:txBody>
          <a:bodyPr vert="horz" wrap="square" lIns="91440" tIns="45720" rIns="91440" bIns="45720" anchor="t" anchorCtr="0"/>
          <a:lstStyle/>
          <a:p>
            <a:pPr eaLnBrk="1" hangingPunct="1">
              <a:buSzPct val="70000"/>
              <a:buFont typeface="Arial" panose="020B0604020202020204" pitchFamily="34" charset="0"/>
            </a:pPr>
            <a:r>
              <a:rPr lang="pt-BR" altLang="pt-BR" kern="1200" dirty="0">
                <a:latin typeface="+mn-lt"/>
                <a:ea typeface="+mn-ea"/>
                <a:cs typeface="+mn-cs"/>
              </a:rPr>
              <a:t>BY MR.MATTOS</a:t>
            </a:r>
          </a:p>
        </p:txBody>
      </p:sp>
      <p:pic>
        <p:nvPicPr>
          <p:cNvPr id="9220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88" y="3429000"/>
            <a:ext cx="1296987" cy="1368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title" hasCustomPrompt="1"/>
          </p:nvPr>
        </p:nvSpPr>
        <p:spPr/>
        <p:txBody>
          <a:bodyPr vert="horz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t-BR" sz="2800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COMO DAR INFORMAÇÕES PESSOAIS</a:t>
            </a:r>
          </a:p>
        </p:txBody>
      </p:sp>
      <p:sp>
        <p:nvSpPr>
          <p:cNvPr id="3075" name="Espaço Reservado para Conteúdo 2"/>
          <p:cNvSpPr>
            <a:spLocks noGrp="1"/>
          </p:cNvSpPr>
          <p:nvPr>
            <p:ph sz="quarter" idx="1" hasCustomPrompt="1"/>
          </p:nvPr>
        </p:nvSpPr>
        <p:spPr>
          <a:xfrm>
            <a:off x="468313" y="908050"/>
            <a:ext cx="8229600" cy="4525963"/>
          </a:xfrm>
        </p:spPr>
        <p:txBody>
          <a:bodyPr vert="horz" wrap="square" lIns="91440" tIns="45720" rIns="91440" bIns="45720" numCol="1" anchor="t" anchorCtr="0" compatLnSpc="1">
            <a:normAutofit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/>
              <a:buChar char=""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/>
              <a:buNone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/>
              <a:buChar char=""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HI,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/>
              <a:buChar char=""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MY NAME IS </a:t>
            </a:r>
            <a:r>
              <a:rPr kumimoji="0" lang="pt-BR" sz="24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BOANERGES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/>
              <a:buChar char=""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 AM </a:t>
            </a:r>
            <a:r>
              <a:rPr kumimoji="0" lang="pt-BR" sz="24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63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YEARS OLD.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/>
              <a:buChar char=""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 LIVE IN </a:t>
            </a:r>
            <a:r>
              <a:rPr kumimoji="0" lang="pt-BR" sz="24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UNIVERSITÁRIO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NEIGHBOURHOOD.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/>
              <a:buChar char=""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 AM .....  (</a:t>
            </a:r>
            <a:r>
              <a:rPr kumimoji="0" lang="pt-BR" sz="24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MARRIED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SINGLE, DIVORCED)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/>
              <a:buChar char=""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 HAVE .... ( NO) CHILDREN).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/>
              <a:buChar char=""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 AM A(AN) ...... (STUDENT, TEACHER)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/>
              <a:buChar char=""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 WORK FOR/ STUDY AT.... (ESCOLA DE TURISMO DO CEARÁ)</a:t>
            </a:r>
            <a:endParaRPr kumimoji="0" lang="pt-BR" sz="24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/>
              <a:buChar char=""/>
              <a:defRPr/>
            </a:pPr>
            <a:endParaRPr kumimoji="0" lang="pt-BR" sz="24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45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88" y="107950"/>
            <a:ext cx="835025" cy="8350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ítulo 1"/>
          <p:cNvSpPr>
            <a:spLocks noGrp="1"/>
          </p:cNvSpPr>
          <p:nvPr>
            <p:ph type="title" hasCustomPrompt="1"/>
          </p:nvPr>
        </p:nvSpPr>
        <p:spPr/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t-BR" sz="3000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COMO DAR INFORMAÇÕES PESSOAIS</a:t>
            </a:r>
          </a:p>
        </p:txBody>
      </p:sp>
      <p:sp>
        <p:nvSpPr>
          <p:cNvPr id="13315" name="Espaço Reservado para Conteúdo 2"/>
          <p:cNvSpPr>
            <a:spLocks noGrp="1"/>
          </p:cNvSpPr>
          <p:nvPr>
            <p:ph sz="quarter" idx="1" hasCustomPrompt="1"/>
          </p:nvPr>
        </p:nvSpPr>
        <p:spPr>
          <a:ln/>
        </p:spPr>
        <p:txBody>
          <a:bodyPr vert="horz" wrap="square" lIns="91440" tIns="45720" rIns="91440" bIns="45720" anchor="t" anchorCtr="0"/>
          <a:lstStyle/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I AM </a:t>
            </a:r>
            <a:r>
              <a:rPr lang="pt-BR" altLang="pt-BR" u="sng" dirty="0"/>
              <a:t>1,67 </a:t>
            </a:r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I WEIGH  </a:t>
            </a:r>
            <a:r>
              <a:rPr lang="pt-BR" altLang="pt-BR" u="sng" dirty="0"/>
              <a:t>75KG.</a:t>
            </a:r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I HAVE </a:t>
            </a:r>
            <a:r>
              <a:rPr lang="pt-BR" altLang="pt-BR" u="sng" dirty="0"/>
              <a:t>DARK BROWN EYES AND SHORT, STRAIGHT, DARK BROWN HAIR.</a:t>
            </a:r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I LIKE </a:t>
            </a:r>
            <a:r>
              <a:rPr lang="pt-BR" altLang="pt-BR" u="sng" dirty="0"/>
              <a:t>CALZONI</a:t>
            </a:r>
            <a:r>
              <a:rPr lang="pt-BR" altLang="pt-BR" dirty="0"/>
              <a:t>.</a:t>
            </a:r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I DON´T LIKE </a:t>
            </a:r>
            <a:r>
              <a:rPr lang="pt-BR" altLang="pt-BR" u="sng" dirty="0"/>
              <a:t>OKRA</a:t>
            </a:r>
            <a:r>
              <a:rPr lang="pt-BR" altLang="pt-BR" dirty="0"/>
              <a:t>.</a:t>
            </a:r>
          </a:p>
        </p:txBody>
      </p:sp>
      <p:pic>
        <p:nvPicPr>
          <p:cNvPr id="13317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88" y="231775"/>
            <a:ext cx="1296987" cy="1368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ítulo 1"/>
          <p:cNvSpPr>
            <a:spLocks noGrp="1"/>
          </p:cNvSpPr>
          <p:nvPr>
            <p:ph type="title" hasCustomPrompt="1"/>
          </p:nvPr>
        </p:nvSpPr>
        <p:spPr>
          <a:xfrm>
            <a:off x="457200" y="44450"/>
            <a:ext cx="7467600" cy="1143000"/>
          </a:xfr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t-BR" sz="3000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COMO FALAR DE TERCEIROS</a:t>
            </a:r>
          </a:p>
        </p:txBody>
      </p:sp>
      <p:sp>
        <p:nvSpPr>
          <p:cNvPr id="11267" name="Espaço Reservado para Conteúdo 2"/>
          <p:cNvSpPr>
            <a:spLocks noGrp="1"/>
          </p:cNvSpPr>
          <p:nvPr>
            <p:ph sz="quarter" idx="1" hasCustomPrompt="1"/>
          </p:nvPr>
        </p:nvSpPr>
        <p:spPr>
          <a:ln/>
        </p:spPr>
        <p:txBody>
          <a:bodyPr vert="horz" wrap="square" lIns="91440" tIns="45720" rIns="91440" bIns="45720" anchor="t" anchorCtr="0"/>
          <a:lstStyle/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HIS/HER NAME IS...</a:t>
            </a:r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HE/SHE IS ....YEARS OLD.</a:t>
            </a:r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HE /SHE LIVES IN....NEIGHBOURHOOD.</a:t>
            </a:r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HE/SHE IS ...MARRIED/SINGLE/ DIVORCED.</a:t>
            </a:r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HE/SHE HAS....(NO) CHILD(REN).</a:t>
            </a:r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HE/SHE IS A/NA...</a:t>
            </a:r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HE/SHE WORKS FOR/STUDIES AT....</a:t>
            </a:r>
          </a:p>
        </p:txBody>
      </p:sp>
      <p:pic>
        <p:nvPicPr>
          <p:cNvPr id="11268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1725" y="5373688"/>
            <a:ext cx="1296988" cy="1368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title" hasCustomPrompt="1"/>
          </p:nvPr>
        </p:nvSpPr>
        <p:spPr>
          <a:xfrm>
            <a:off x="457200" y="-26987"/>
            <a:ext cx="7467600" cy="1143000"/>
          </a:xfr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t-BR" sz="3000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COMO FALAR DE TERCEIROS</a:t>
            </a:r>
          </a:p>
        </p:txBody>
      </p:sp>
      <p:sp>
        <p:nvSpPr>
          <p:cNvPr id="12291" name="Espaço Reservado para Conteúdo 2"/>
          <p:cNvSpPr>
            <a:spLocks noGrp="1"/>
          </p:cNvSpPr>
          <p:nvPr>
            <p:ph sz="quarter" idx="1" hasCustomPrompt="1"/>
          </p:nvPr>
        </p:nvSpPr>
        <p:spPr>
          <a:xfrm>
            <a:off x="457200" y="1600200"/>
            <a:ext cx="7786688" cy="4873625"/>
          </a:xfrm>
          <a:ln/>
        </p:spPr>
        <p:txBody>
          <a:bodyPr vert="horz" wrap="square" lIns="91440" tIns="45720" rIns="91440" bIns="45720" anchor="t" anchorCtr="0"/>
          <a:lstStyle/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HE/SHE IS...</a:t>
            </a:r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HE/SHE WEIGHS...</a:t>
            </a:r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HE/SHE HAS....EYES AND HE/SHE HAS....HAIR.</a:t>
            </a:r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HE/SHE LIKES...</a:t>
            </a:r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HE/SHE DOESN´T LIKE...</a:t>
            </a:r>
          </a:p>
        </p:txBody>
      </p:sp>
      <p:pic>
        <p:nvPicPr>
          <p:cNvPr id="1229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8225" y="5257800"/>
            <a:ext cx="1298575" cy="1365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/>
          <p:cNvSpPr>
            <a:spLocks noGrp="1"/>
          </p:cNvSpPr>
          <p:nvPr>
            <p:ph type="title" hasCustomPrompt="1"/>
          </p:nvPr>
        </p:nvSpPr>
        <p:spPr>
          <a:xfrm>
            <a:off x="560388" y="-26987"/>
            <a:ext cx="7467600" cy="1143000"/>
          </a:xfr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t-BR" sz="3000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COMO SE APRESENTAR</a:t>
            </a:r>
          </a:p>
        </p:txBody>
      </p:sp>
      <p:sp>
        <p:nvSpPr>
          <p:cNvPr id="14339" name="Espaço Reservado para Conteúdo 2"/>
          <p:cNvSpPr>
            <a:spLocks noGrp="1"/>
          </p:cNvSpPr>
          <p:nvPr>
            <p:ph sz="quarter" idx="1" hasCustomPrompt="1"/>
          </p:nvPr>
        </p:nvSpPr>
        <p:spPr>
          <a:ln/>
        </p:spPr>
        <p:txBody>
          <a:bodyPr vert="horz" wrap="square" lIns="91440" tIns="45720" rIns="91440" bIns="45720" anchor="t" anchorCtr="0"/>
          <a:lstStyle/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  <a:p>
            <a:pPr algn="r"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HELLO, </a:t>
            </a:r>
            <a:r>
              <a:rPr lang="pt-BR" altLang="pt-BR" b="1" dirty="0"/>
              <a:t>I</a:t>
            </a:r>
            <a:r>
              <a:rPr lang="pt-BR" altLang="pt-BR" dirty="0"/>
              <a:t> AM  </a:t>
            </a:r>
            <a:r>
              <a:rPr lang="pt-BR" altLang="pt-BR" u="sng" dirty="0"/>
              <a:t>PETER</a:t>
            </a:r>
            <a:r>
              <a:rPr lang="pt-BR" altLang="pt-BR" dirty="0"/>
              <a:t>.</a:t>
            </a:r>
          </a:p>
          <a:p>
            <a:pPr algn="r"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HI, </a:t>
            </a:r>
            <a:r>
              <a:rPr lang="pt-BR" altLang="pt-BR" b="1" dirty="0"/>
              <a:t>MY</a:t>
            </a:r>
            <a:r>
              <a:rPr lang="pt-BR" altLang="pt-BR" dirty="0"/>
              <a:t> NAME IS </a:t>
            </a:r>
            <a:r>
              <a:rPr lang="pt-BR" altLang="pt-BR" u="sng" dirty="0"/>
              <a:t>PETER</a:t>
            </a:r>
            <a:r>
              <a:rPr lang="pt-BR" altLang="pt-BR" dirty="0"/>
              <a:t>.</a:t>
            </a:r>
          </a:p>
          <a:p>
            <a:pPr algn="r"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GOOD MORNING, </a:t>
            </a:r>
            <a:r>
              <a:rPr lang="pt-BR" altLang="pt-BR" b="1" dirty="0"/>
              <a:t>I</a:t>
            </a:r>
            <a:r>
              <a:rPr lang="pt-BR" altLang="pt-BR" dirty="0"/>
              <a:t> AM  </a:t>
            </a:r>
            <a:r>
              <a:rPr lang="pt-BR" altLang="pt-BR" u="sng" dirty="0"/>
              <a:t>PETER</a:t>
            </a:r>
            <a:r>
              <a:rPr lang="pt-BR" altLang="pt-BR" dirty="0"/>
              <a:t>.</a:t>
            </a:r>
          </a:p>
          <a:p>
            <a:pPr algn="r"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GOOD AFTERNOON, </a:t>
            </a:r>
            <a:r>
              <a:rPr lang="pt-BR" altLang="pt-BR" b="1" dirty="0"/>
              <a:t>MY</a:t>
            </a:r>
            <a:r>
              <a:rPr lang="pt-BR" altLang="pt-BR" dirty="0"/>
              <a:t> NAME IS </a:t>
            </a:r>
            <a:r>
              <a:rPr lang="pt-BR" altLang="pt-BR" u="sng" dirty="0"/>
              <a:t>PETER</a:t>
            </a:r>
            <a:r>
              <a:rPr lang="pt-BR" altLang="pt-BR" dirty="0"/>
              <a:t>.</a:t>
            </a:r>
          </a:p>
          <a:p>
            <a:pPr algn="r"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GOOD EVENING, </a:t>
            </a:r>
            <a:r>
              <a:rPr lang="pt-BR" altLang="pt-BR" b="1" dirty="0"/>
              <a:t>MY</a:t>
            </a:r>
            <a:r>
              <a:rPr lang="pt-BR" altLang="pt-BR" dirty="0"/>
              <a:t> NAME IS </a:t>
            </a:r>
            <a:r>
              <a:rPr lang="pt-BR" altLang="pt-BR" u="sng" dirty="0"/>
              <a:t>PETER</a:t>
            </a:r>
            <a:r>
              <a:rPr lang="pt-BR" altLang="pt-BR" dirty="0"/>
              <a:t>.</a:t>
            </a:r>
          </a:p>
          <a:p>
            <a:pPr algn="r"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GOOD NIGHT, </a:t>
            </a:r>
            <a:r>
              <a:rPr lang="pt-BR" altLang="pt-BR" b="1" dirty="0"/>
              <a:t>I</a:t>
            </a:r>
            <a:r>
              <a:rPr lang="pt-BR" altLang="pt-BR" dirty="0"/>
              <a:t> AM </a:t>
            </a:r>
            <a:r>
              <a:rPr lang="pt-BR" altLang="pt-BR" u="sng" dirty="0"/>
              <a:t>PETER</a:t>
            </a:r>
            <a:r>
              <a:rPr lang="pt-BR" altLang="pt-BR" dirty="0"/>
              <a:t>.</a:t>
            </a:r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</p:txBody>
      </p:sp>
      <p:pic>
        <p:nvPicPr>
          <p:cNvPr id="14340" name="Imagem 4" descr="APRESENTAÇÃ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1557338"/>
            <a:ext cx="1406525" cy="2116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1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25" y="549275"/>
            <a:ext cx="936625" cy="987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vert="horz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t-BR" sz="3000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CUMPRIMENTOS EM APRESENTAÇÃO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sz="quarter" idx="1" hasCustomPrompt="1"/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5364" name="Imagem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288" y="49213"/>
            <a:ext cx="1296987" cy="1368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/>
          <p:cNvSpPr>
            <a:spLocks noGrp="1"/>
          </p:cNvSpPr>
          <p:nvPr>
            <p:ph type="title" hasCustomPrompt="1"/>
          </p:nvPr>
        </p:nvSpPr>
        <p:spPr/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t-BR" sz="3000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COMO PERGUNTAR E DAR O NOME</a:t>
            </a:r>
            <a:br>
              <a:rPr kumimoji="0" lang="pt-BR" sz="3000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pt-BR" sz="30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387" name="Espaço Reservado para Conteúdo 2"/>
          <p:cNvSpPr>
            <a:spLocks noGrp="1"/>
          </p:cNvSpPr>
          <p:nvPr>
            <p:ph sz="quarter" idx="1" hasCustomPrompt="1"/>
          </p:nvPr>
        </p:nvSpPr>
        <p:spPr>
          <a:ln/>
        </p:spPr>
        <p:txBody>
          <a:bodyPr vert="horz" wrap="square" lIns="91440" tIns="45720" rIns="91440" bIns="45720" anchor="t" anchorCtr="0"/>
          <a:lstStyle/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WHAT´S </a:t>
            </a:r>
            <a:r>
              <a:rPr lang="pt-BR" altLang="pt-BR" b="1" dirty="0"/>
              <a:t>YOUR</a:t>
            </a:r>
            <a:r>
              <a:rPr lang="pt-BR" altLang="pt-BR" dirty="0"/>
              <a:t> NAME?</a:t>
            </a:r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CAN I HAVE </a:t>
            </a:r>
            <a:r>
              <a:rPr lang="pt-BR" altLang="pt-BR" b="1" dirty="0"/>
              <a:t>YOUR</a:t>
            </a:r>
            <a:r>
              <a:rPr lang="pt-BR" altLang="pt-BR" dirty="0"/>
              <a:t> NAME?</a:t>
            </a:r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b="1" dirty="0"/>
              <a:t>YOUR</a:t>
            </a:r>
            <a:r>
              <a:rPr lang="pt-BR" altLang="pt-BR" dirty="0"/>
              <a:t> NAME, PLEASE?</a:t>
            </a:r>
          </a:p>
          <a:p>
            <a:pPr eaLnBrk="1" hangingPunct="1">
              <a:buClr>
                <a:schemeClr val="accent1"/>
              </a:buClr>
              <a:buSzPct val="70000"/>
              <a:buFont typeface="Arial" panose="020B0604020202020204" pitchFamily="34" charset="0"/>
              <a:buNone/>
            </a:pPr>
            <a:endParaRPr lang="pt-BR" altLang="pt-BR" dirty="0"/>
          </a:p>
        </p:txBody>
      </p:sp>
      <p:pic>
        <p:nvPicPr>
          <p:cNvPr id="16388" name="Imagem 3" descr="DEDO INDICAND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788" y="2276475"/>
            <a:ext cx="2111375" cy="3168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Seta em curva para baixo 4"/>
          <p:cNvSpPr/>
          <p:nvPr/>
        </p:nvSpPr>
        <p:spPr>
          <a:xfrm>
            <a:off x="2627313" y="1557338"/>
            <a:ext cx="4321175" cy="50323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6390" name="Imagem 5" descr="APRESENTAÇÃ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625" y="5084763"/>
            <a:ext cx="971550" cy="14620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Texto explicativo retangular 8"/>
          <p:cNvSpPr/>
          <p:nvPr/>
        </p:nvSpPr>
        <p:spPr>
          <a:xfrm>
            <a:off x="900113" y="4005263"/>
            <a:ext cx="4176713" cy="107950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MY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NAME IS ................................</a:t>
            </a:r>
          </a:p>
        </p:txBody>
      </p:sp>
      <p:pic>
        <p:nvPicPr>
          <p:cNvPr id="16392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9825" y="5437188"/>
            <a:ext cx="1296988" cy="1368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"/>
          <p:cNvSpPr>
            <a:spLocks noGrp="1"/>
          </p:cNvSpPr>
          <p:nvPr>
            <p:ph type="title" hasCustomPrompt="1"/>
          </p:nvPr>
        </p:nvSpPr>
        <p:spPr>
          <a:xfrm>
            <a:off x="776288" y="-26987"/>
            <a:ext cx="7467600" cy="1143000"/>
          </a:xfr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t-BR" sz="3000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PERGUNTAR E DAR O NOME DE TERCEIROS</a:t>
            </a:r>
          </a:p>
        </p:txBody>
      </p:sp>
      <p:sp>
        <p:nvSpPr>
          <p:cNvPr id="17411" name="Espaço Reservado para Conteúdo 2"/>
          <p:cNvSpPr>
            <a:spLocks noGrp="1"/>
          </p:cNvSpPr>
          <p:nvPr>
            <p:ph sz="quarter" idx="1" hasCustomPrompt="1"/>
          </p:nvPr>
        </p:nvSpPr>
        <p:spPr>
          <a:xfrm>
            <a:off x="457200" y="1600200"/>
            <a:ext cx="8686800" cy="4525963"/>
          </a:xfrm>
          <a:ln/>
        </p:spPr>
        <p:txBody>
          <a:bodyPr vert="horz" wrap="square" lIns="91440" tIns="45720" rIns="91440" bIns="45720" anchor="t" anchorCtr="0"/>
          <a:lstStyle/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WHAT´S </a:t>
            </a:r>
            <a:r>
              <a:rPr lang="pt-BR" altLang="pt-BR" b="1" dirty="0"/>
              <a:t>HIS</a:t>
            </a:r>
            <a:r>
              <a:rPr lang="pt-BR" altLang="pt-BR" dirty="0"/>
              <a:t> NAME? 																			        </a:t>
            </a:r>
            <a:r>
              <a:rPr lang="pt-BR" altLang="pt-BR" b="1" dirty="0"/>
              <a:t>HIS</a:t>
            </a:r>
            <a:r>
              <a:rPr lang="pt-BR" altLang="pt-BR" dirty="0"/>
              <a:t> NAME IS PAUL.</a:t>
            </a:r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  <a:buNone/>
            </a:pPr>
            <a:endParaRPr lang="pt-BR" altLang="pt-BR" dirty="0"/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WHAT´S </a:t>
            </a:r>
            <a:r>
              <a:rPr lang="pt-BR" altLang="pt-BR" b="1" dirty="0"/>
              <a:t>HER</a:t>
            </a:r>
            <a:r>
              <a:rPr lang="pt-BR" altLang="pt-BR" dirty="0"/>
              <a:t> NAME?                                                                                               </a:t>
            </a:r>
          </a:p>
          <a:p>
            <a:pPr eaLnBrk="1" hangingPunct="1">
              <a:buClr>
                <a:schemeClr val="accent1"/>
              </a:buClr>
              <a:buSzPct val="70000"/>
              <a:buFont typeface="Arial" panose="020B0604020202020204" pitchFamily="34" charset="0"/>
              <a:buNone/>
            </a:pPr>
            <a:r>
              <a:rPr lang="pt-BR" altLang="pt-BR" b="1" dirty="0"/>
              <a:t>                                                         									       </a:t>
            </a:r>
          </a:p>
          <a:p>
            <a:pPr eaLnBrk="1" hangingPunct="1">
              <a:buClr>
                <a:schemeClr val="accent1"/>
              </a:buClr>
              <a:buSzPct val="70000"/>
              <a:buFont typeface="Arial" panose="020B0604020202020204" pitchFamily="34" charset="0"/>
              <a:buNone/>
            </a:pPr>
            <a:r>
              <a:rPr lang="pt-BR" altLang="pt-BR" b="1" dirty="0"/>
              <a:t>						HER</a:t>
            </a:r>
            <a:r>
              <a:rPr lang="pt-BR" altLang="pt-BR" dirty="0"/>
              <a:t> NAME IS JANE.</a:t>
            </a:r>
          </a:p>
        </p:txBody>
      </p:sp>
      <p:pic>
        <p:nvPicPr>
          <p:cNvPr id="17412" name="Imagem 3" descr="FAMOSO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638" y="1844675"/>
            <a:ext cx="1352550" cy="952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Seta em curva para baixo 4"/>
          <p:cNvSpPr/>
          <p:nvPr/>
        </p:nvSpPr>
        <p:spPr>
          <a:xfrm>
            <a:off x="2268538" y="1412875"/>
            <a:ext cx="3165475" cy="576263"/>
          </a:xfrm>
          <a:prstGeom prst="curvedDownArrow">
            <a:avLst>
              <a:gd name="adj1" fmla="val 25000"/>
              <a:gd name="adj2" fmla="val 50000"/>
              <a:gd name="adj3" fmla="val 929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414" name="Imagem 6" descr="MULH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860800"/>
            <a:ext cx="1038225" cy="133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Seta em curva para baixo 7"/>
          <p:cNvSpPr/>
          <p:nvPr/>
        </p:nvSpPr>
        <p:spPr>
          <a:xfrm>
            <a:off x="2420938" y="3500438"/>
            <a:ext cx="3165475" cy="576263"/>
          </a:xfrm>
          <a:prstGeom prst="curvedDownArrow">
            <a:avLst>
              <a:gd name="adj1" fmla="val 25000"/>
              <a:gd name="adj2" fmla="val 50000"/>
              <a:gd name="adj3" fmla="val 929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416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8" y="212725"/>
            <a:ext cx="1058862" cy="1117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88" y="404813"/>
            <a:ext cx="8704262" cy="4895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5" name="CaixaDeTexto 2"/>
          <p:cNvSpPr txBox="1"/>
          <p:nvPr/>
        </p:nvSpPr>
        <p:spPr>
          <a:xfrm>
            <a:off x="395288" y="5332413"/>
            <a:ext cx="3032125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pt-BR" altLang="pt-BR" b="1" dirty="0">
                <a:latin typeface="Arial" panose="020B0604020202020204" pitchFamily="34" charset="0"/>
              </a:rPr>
              <a:t>A YEAR</a:t>
            </a:r>
            <a:r>
              <a:rPr lang="pt-BR" altLang="pt-BR" dirty="0">
                <a:latin typeface="Arial" panose="020B0604020202020204" pitchFamily="34" charset="0"/>
              </a:rPr>
              <a:t> HAS 12 </a:t>
            </a:r>
            <a:r>
              <a:rPr lang="pt-BR" altLang="pt-BR" b="1" dirty="0">
                <a:latin typeface="Arial" panose="020B0604020202020204" pitchFamily="34" charset="0"/>
              </a:rPr>
              <a:t>MONTHS</a:t>
            </a:r>
            <a:r>
              <a:rPr lang="pt-BR" altLang="pt-BR" dirty="0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8436" name="CaixaDeTexto 3"/>
          <p:cNvSpPr txBox="1"/>
          <p:nvPr/>
        </p:nvSpPr>
        <p:spPr>
          <a:xfrm>
            <a:off x="395288" y="5786438"/>
            <a:ext cx="3438525" cy="3698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pt-BR" altLang="pt-BR" b="1" dirty="0">
                <a:latin typeface="Arial" panose="020B0604020202020204" pitchFamily="34" charset="0"/>
              </a:rPr>
              <a:t>A MONTH </a:t>
            </a:r>
            <a:r>
              <a:rPr lang="pt-BR" altLang="pt-BR" dirty="0">
                <a:latin typeface="Arial" panose="020B0604020202020204" pitchFamily="34" charset="0"/>
              </a:rPr>
              <a:t>HAS  30/31 </a:t>
            </a:r>
            <a:r>
              <a:rPr lang="pt-BR" altLang="pt-BR" b="1" dirty="0">
                <a:latin typeface="Arial" panose="020B0604020202020204" pitchFamily="34" charset="0"/>
              </a:rPr>
              <a:t>DAYS</a:t>
            </a:r>
            <a:r>
              <a:rPr lang="pt-BR" altLang="pt-BR" dirty="0">
                <a:latin typeface="Arial" panose="020B0604020202020204" pitchFamily="34" charset="0"/>
              </a:rPr>
              <a:t>.   </a:t>
            </a:r>
          </a:p>
        </p:txBody>
      </p:sp>
      <p:sp>
        <p:nvSpPr>
          <p:cNvPr id="18437" name="CaixaDeTexto 4"/>
          <p:cNvSpPr txBox="1"/>
          <p:nvPr/>
        </p:nvSpPr>
        <p:spPr>
          <a:xfrm>
            <a:off x="4284663" y="5327650"/>
            <a:ext cx="2882900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pt-BR" altLang="pt-BR" b="1" dirty="0">
                <a:latin typeface="Arial" panose="020B0604020202020204" pitchFamily="34" charset="0"/>
              </a:rPr>
              <a:t>A DAY </a:t>
            </a:r>
            <a:r>
              <a:rPr lang="pt-BR" altLang="pt-BR" dirty="0">
                <a:latin typeface="Arial" panose="020B0604020202020204" pitchFamily="34" charset="0"/>
              </a:rPr>
              <a:t>HAS 24 </a:t>
            </a:r>
            <a:r>
              <a:rPr lang="pt-BR" altLang="pt-BR" b="1" dirty="0">
                <a:latin typeface="Arial" panose="020B0604020202020204" pitchFamily="34" charset="0"/>
              </a:rPr>
              <a:t>HOURS</a:t>
            </a:r>
            <a:r>
              <a:rPr lang="pt-BR" altLang="pt-BR" dirty="0">
                <a:latin typeface="Arial" panose="020B0604020202020204" pitchFamily="34" charset="0"/>
              </a:rPr>
              <a:t>.   </a:t>
            </a:r>
          </a:p>
        </p:txBody>
      </p:sp>
      <p:sp>
        <p:nvSpPr>
          <p:cNvPr id="18438" name="CaixaDeTexto 5"/>
          <p:cNvSpPr txBox="1"/>
          <p:nvPr/>
        </p:nvSpPr>
        <p:spPr>
          <a:xfrm>
            <a:off x="4356100" y="6276975"/>
            <a:ext cx="3386138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pt-BR" altLang="pt-BR" b="1" dirty="0">
                <a:latin typeface="Arial" panose="020B0604020202020204" pitchFamily="34" charset="0"/>
              </a:rPr>
              <a:t>MY BIRTHDAY IS IN  MARCH.</a:t>
            </a:r>
            <a:endParaRPr lang="pt-BR" altLang="pt-BR" dirty="0">
              <a:latin typeface="Arial" panose="020B0604020202020204" pitchFamily="34" charset="0"/>
            </a:endParaRPr>
          </a:p>
        </p:txBody>
      </p:sp>
      <p:sp>
        <p:nvSpPr>
          <p:cNvPr id="18439" name="CaixaDeTexto 6"/>
          <p:cNvSpPr txBox="1"/>
          <p:nvPr/>
        </p:nvSpPr>
        <p:spPr>
          <a:xfrm>
            <a:off x="4211638" y="5842000"/>
            <a:ext cx="4032250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pt-BR" altLang="pt-BR" b="1" dirty="0">
                <a:latin typeface="Arial" panose="020B0604020202020204" pitchFamily="34" charset="0"/>
              </a:rPr>
              <a:t>I WAS BORN ON THE 4 OF MARCH</a:t>
            </a:r>
            <a:endParaRPr lang="pt-BR" altLang="pt-BR" dirty="0">
              <a:latin typeface="Arial" panose="020B0604020202020204" pitchFamily="34" charset="0"/>
            </a:endParaRPr>
          </a:p>
        </p:txBody>
      </p:sp>
      <p:sp>
        <p:nvSpPr>
          <p:cNvPr id="8" name="Seta: para Baixo 7"/>
          <p:cNvSpPr/>
          <p:nvPr/>
        </p:nvSpPr>
        <p:spPr>
          <a:xfrm>
            <a:off x="3348038" y="981075"/>
            <a:ext cx="46038" cy="1762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441" name="CaixaDeTexto 8"/>
          <p:cNvSpPr txBox="1"/>
          <p:nvPr/>
        </p:nvSpPr>
        <p:spPr>
          <a:xfrm>
            <a:off x="5003800" y="652463"/>
            <a:ext cx="95885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pt-BR" altLang="pt-BR" b="1" dirty="0">
                <a:latin typeface="Arial" panose="020B0604020202020204" pitchFamily="34" charset="0"/>
              </a:rPr>
              <a:t>(2026)</a:t>
            </a:r>
          </a:p>
        </p:txBody>
      </p:sp>
      <p:pic>
        <p:nvPicPr>
          <p:cNvPr id="18442" name="Image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4238" y="314325"/>
            <a:ext cx="814387" cy="450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43" name="CaixaDeTexto 3"/>
          <p:cNvSpPr txBox="1"/>
          <p:nvPr/>
        </p:nvSpPr>
        <p:spPr>
          <a:xfrm>
            <a:off x="395288" y="6299200"/>
            <a:ext cx="3151187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pt-BR" altLang="pt-BR" b="1" dirty="0">
                <a:latin typeface="Arial" panose="020B0604020202020204" pitchFamily="34" charset="0"/>
              </a:rPr>
              <a:t>A MONTH </a:t>
            </a:r>
            <a:r>
              <a:rPr lang="pt-BR" altLang="pt-BR" dirty="0">
                <a:latin typeface="Arial" panose="020B0604020202020204" pitchFamily="34" charset="0"/>
              </a:rPr>
              <a:t>HAS 4 </a:t>
            </a:r>
            <a:r>
              <a:rPr lang="pt-BR" altLang="pt-BR" b="1" dirty="0">
                <a:latin typeface="Arial" panose="020B0604020202020204" pitchFamily="34" charset="0"/>
              </a:rPr>
              <a:t>WEEKS</a:t>
            </a:r>
            <a:r>
              <a:rPr lang="pt-BR" altLang="pt-BR" dirty="0">
                <a:latin typeface="Arial" panose="020B0604020202020204" pitchFamily="34" charset="0"/>
              </a:rPr>
              <a:t>. 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575" y="0"/>
            <a:ext cx="502285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59" name="CaixaDeTexto 3"/>
          <p:cNvSpPr txBox="1"/>
          <p:nvPr/>
        </p:nvSpPr>
        <p:spPr>
          <a:xfrm>
            <a:off x="6804025" y="1458913"/>
            <a:ext cx="18002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pt-BR" altLang="pt-BR" sz="2000" dirty="0">
                <a:latin typeface="Arial" panose="020B0604020202020204" pitchFamily="34" charset="0"/>
              </a:rPr>
              <a:t>is a </a:t>
            </a:r>
            <a:r>
              <a:rPr lang="pt-BR" altLang="pt-BR" dirty="0">
                <a:latin typeface="Arial" panose="020B0604020202020204" pitchFamily="34" charset="0"/>
              </a:rPr>
              <a:t>___ month.</a:t>
            </a:r>
          </a:p>
        </p:txBody>
      </p:sp>
      <p:sp>
        <p:nvSpPr>
          <p:cNvPr id="19460" name="CaixaDeTexto 4"/>
          <p:cNvSpPr txBox="1"/>
          <p:nvPr/>
        </p:nvSpPr>
        <p:spPr>
          <a:xfrm>
            <a:off x="6804025" y="2924175"/>
            <a:ext cx="1819275" cy="4016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pt-BR" altLang="pt-BR" sz="2000" dirty="0">
                <a:latin typeface="Arial" panose="020B0604020202020204" pitchFamily="34" charset="0"/>
              </a:rPr>
              <a:t>is an </a:t>
            </a:r>
            <a:r>
              <a:rPr lang="pt-BR" altLang="pt-BR" dirty="0">
                <a:latin typeface="Arial" panose="020B0604020202020204" pitchFamily="34" charset="0"/>
              </a:rPr>
              <a:t>__ month.</a:t>
            </a:r>
          </a:p>
        </p:txBody>
      </p:sp>
      <p:sp>
        <p:nvSpPr>
          <p:cNvPr id="19461" name="CaixaDeTexto 5"/>
          <p:cNvSpPr txBox="1"/>
          <p:nvPr/>
        </p:nvSpPr>
        <p:spPr>
          <a:xfrm>
            <a:off x="6804025" y="4365625"/>
            <a:ext cx="18002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pt-BR" altLang="pt-BR" sz="2000" dirty="0">
                <a:latin typeface="Arial" panose="020B0604020202020204" pitchFamily="34" charset="0"/>
              </a:rPr>
              <a:t>is a </a:t>
            </a:r>
            <a:r>
              <a:rPr lang="pt-BR" altLang="pt-BR" dirty="0">
                <a:latin typeface="Arial" panose="020B0604020202020204" pitchFamily="34" charset="0"/>
              </a:rPr>
              <a:t>___ month.</a:t>
            </a:r>
          </a:p>
        </p:txBody>
      </p:sp>
      <p:sp>
        <p:nvSpPr>
          <p:cNvPr id="19462" name="CaixaDeTexto 6"/>
          <p:cNvSpPr txBox="1"/>
          <p:nvPr/>
        </p:nvSpPr>
        <p:spPr>
          <a:xfrm>
            <a:off x="6804025" y="5837238"/>
            <a:ext cx="18002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pt-BR" altLang="pt-BR" sz="2000" dirty="0">
                <a:latin typeface="Arial" panose="020B0604020202020204" pitchFamily="34" charset="0"/>
              </a:rPr>
              <a:t>is a </a:t>
            </a:r>
            <a:r>
              <a:rPr lang="pt-BR" altLang="pt-BR" dirty="0">
                <a:latin typeface="Arial" panose="020B0604020202020204" pitchFamily="34" charset="0"/>
              </a:rPr>
              <a:t>___ month.</a:t>
            </a:r>
          </a:p>
        </p:txBody>
      </p:sp>
      <p:sp>
        <p:nvSpPr>
          <p:cNvPr id="19463" name="CaixaDeTexto 1"/>
          <p:cNvSpPr txBox="1"/>
          <p:nvPr/>
        </p:nvSpPr>
        <p:spPr>
          <a:xfrm>
            <a:off x="3563938" y="2852738"/>
            <a:ext cx="1223962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pt-BR" altLang="pt-BR" sz="3600" b="1" dirty="0">
                <a:latin typeface="Century Gotic"/>
              </a:rPr>
              <a:t>Fall</a:t>
            </a:r>
            <a:r>
              <a:rPr lang="pt-BR" altLang="pt-BR" sz="3600" b="1" dirty="0">
                <a:latin typeface="Montserrat" pitchFamily="2" charset="0"/>
              </a:rPr>
              <a:t> </a:t>
            </a:r>
          </a:p>
        </p:txBody>
      </p:sp>
      <p:pic>
        <p:nvPicPr>
          <p:cNvPr id="1946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" y="123825"/>
            <a:ext cx="1296988" cy="1368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8" y="620713"/>
            <a:ext cx="8705850" cy="5111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Imagem 3">
            <a:extLst>
              <a:ext uri="{FF2B5EF4-FFF2-40B4-BE49-F238E27FC236}">
                <a16:creationId xmlns:a16="http://schemas.microsoft.com/office/drawing/2014/main" id="{C4D44E7C-457A-4E0C-B86A-30F4AADAB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6550" y="5661025"/>
            <a:ext cx="750888" cy="7921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525" y="0"/>
            <a:ext cx="480695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07" name="CaixaDeTexto 1"/>
          <p:cNvSpPr txBox="1"/>
          <p:nvPr/>
        </p:nvSpPr>
        <p:spPr>
          <a:xfrm>
            <a:off x="7019925" y="1268413"/>
            <a:ext cx="1655763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pt-BR" altLang="pt-BR" dirty="0">
                <a:latin typeface="Arial" panose="020B0604020202020204" pitchFamily="34" charset="0"/>
              </a:rPr>
              <a:t>...COMES </a:t>
            </a:r>
            <a:r>
              <a:rPr lang="pt-BR" altLang="pt-BR" b="1" dirty="0">
                <a:latin typeface="Arial" panose="020B0604020202020204" pitchFamily="34" charset="0"/>
              </a:rPr>
              <a:t>BEFORE</a:t>
            </a:r>
            <a:r>
              <a:rPr lang="pt-BR" altLang="pt-BR" dirty="0">
                <a:latin typeface="Arial" panose="020B0604020202020204" pitchFamily="34" charset="0"/>
              </a:rPr>
              <a:t>....</a:t>
            </a:r>
          </a:p>
        </p:txBody>
      </p:sp>
      <p:sp>
        <p:nvSpPr>
          <p:cNvPr id="21508" name="CaixaDeTexto 4"/>
          <p:cNvSpPr txBox="1"/>
          <p:nvPr/>
        </p:nvSpPr>
        <p:spPr>
          <a:xfrm>
            <a:off x="7019925" y="2001838"/>
            <a:ext cx="1728788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pt-BR" altLang="pt-BR" dirty="0">
                <a:latin typeface="Arial" panose="020B0604020202020204" pitchFamily="34" charset="0"/>
              </a:rPr>
              <a:t>...COMES </a:t>
            </a:r>
            <a:r>
              <a:rPr lang="pt-BR" altLang="pt-BR" b="1" dirty="0">
                <a:latin typeface="Arial" panose="020B0604020202020204" pitchFamily="34" charset="0"/>
              </a:rPr>
              <a:t>AFTER</a:t>
            </a:r>
            <a:r>
              <a:rPr lang="pt-BR" altLang="pt-BR" dirty="0">
                <a:latin typeface="Arial" panose="020B0604020202020204" pitchFamily="34" charset="0"/>
              </a:rPr>
              <a:t>....</a:t>
            </a:r>
          </a:p>
        </p:txBody>
      </p:sp>
      <p:sp>
        <p:nvSpPr>
          <p:cNvPr id="21509" name="CaixaDeTexto 6"/>
          <p:cNvSpPr txBox="1"/>
          <p:nvPr/>
        </p:nvSpPr>
        <p:spPr>
          <a:xfrm>
            <a:off x="107950" y="44450"/>
            <a:ext cx="2016125" cy="923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pt-BR" altLang="pt-BR" dirty="0">
                <a:latin typeface="Arial" panose="020B0604020202020204" pitchFamily="34" charset="0"/>
              </a:rPr>
              <a:t>...IS THE </a:t>
            </a:r>
            <a:r>
              <a:rPr lang="pt-BR" altLang="pt-BR" b="1" dirty="0">
                <a:latin typeface="Arial" panose="020B0604020202020204" pitchFamily="34" charset="0"/>
              </a:rPr>
              <a:t>FIRST(1st.) DAY</a:t>
            </a:r>
            <a:r>
              <a:rPr lang="pt-BR" altLang="pt-BR" dirty="0">
                <a:latin typeface="Arial" panose="020B0604020202020204" pitchFamily="34" charset="0"/>
              </a:rPr>
              <a:t> OF THE WEEK.</a:t>
            </a:r>
          </a:p>
        </p:txBody>
      </p:sp>
      <p:sp>
        <p:nvSpPr>
          <p:cNvPr id="21510" name="CaixaDeTexto 7"/>
          <p:cNvSpPr txBox="1"/>
          <p:nvPr/>
        </p:nvSpPr>
        <p:spPr>
          <a:xfrm>
            <a:off x="107950" y="1125538"/>
            <a:ext cx="2016125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pt-BR" altLang="pt-BR" dirty="0">
                <a:latin typeface="Arial" panose="020B0604020202020204" pitchFamily="34" charset="0"/>
              </a:rPr>
              <a:t>...IS THE </a:t>
            </a:r>
            <a:r>
              <a:rPr lang="pt-BR" altLang="pt-BR" b="1" dirty="0">
                <a:latin typeface="Arial" panose="020B0604020202020204" pitchFamily="34" charset="0"/>
              </a:rPr>
              <a:t>SECOND(2nd.) DAY</a:t>
            </a:r>
            <a:r>
              <a:rPr lang="pt-BR" altLang="pt-BR" dirty="0">
                <a:latin typeface="Arial" panose="020B0604020202020204" pitchFamily="34" charset="0"/>
              </a:rPr>
              <a:t> OF THE WEEK.</a:t>
            </a:r>
          </a:p>
        </p:txBody>
      </p:sp>
      <p:sp>
        <p:nvSpPr>
          <p:cNvPr id="21511" name="CaixaDeTexto 8"/>
          <p:cNvSpPr txBox="1"/>
          <p:nvPr/>
        </p:nvSpPr>
        <p:spPr>
          <a:xfrm>
            <a:off x="107950" y="2505075"/>
            <a:ext cx="2016125" cy="923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pt-BR" altLang="pt-BR" dirty="0">
                <a:latin typeface="Arial" panose="020B0604020202020204" pitchFamily="34" charset="0"/>
              </a:rPr>
              <a:t>...IS THE </a:t>
            </a:r>
            <a:r>
              <a:rPr lang="pt-BR" altLang="pt-BR" b="1" dirty="0">
                <a:latin typeface="Arial" panose="020B0604020202020204" pitchFamily="34" charset="0"/>
              </a:rPr>
              <a:t>THIRD(3rd.) DAY</a:t>
            </a:r>
            <a:r>
              <a:rPr lang="pt-BR" altLang="pt-BR" dirty="0">
                <a:latin typeface="Arial" panose="020B0604020202020204" pitchFamily="34" charset="0"/>
              </a:rPr>
              <a:t> OF THE WEEK.</a:t>
            </a:r>
          </a:p>
        </p:txBody>
      </p:sp>
      <p:sp>
        <p:nvSpPr>
          <p:cNvPr id="21512" name="CaixaDeTexto 9"/>
          <p:cNvSpPr txBox="1"/>
          <p:nvPr/>
        </p:nvSpPr>
        <p:spPr>
          <a:xfrm>
            <a:off x="107950" y="3933825"/>
            <a:ext cx="2016125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pt-BR" altLang="pt-BR" dirty="0">
                <a:latin typeface="Arial" panose="020B0604020202020204" pitchFamily="34" charset="0"/>
              </a:rPr>
              <a:t>...IS THE </a:t>
            </a:r>
            <a:r>
              <a:rPr lang="pt-BR" altLang="pt-BR" b="1" dirty="0">
                <a:latin typeface="Arial" panose="020B0604020202020204" pitchFamily="34" charset="0"/>
              </a:rPr>
              <a:t>FOURTH(4th.) DAY</a:t>
            </a:r>
            <a:r>
              <a:rPr lang="pt-BR" altLang="pt-BR" dirty="0">
                <a:latin typeface="Arial" panose="020B0604020202020204" pitchFamily="34" charset="0"/>
              </a:rPr>
              <a:t> OF THE WEEK.</a:t>
            </a:r>
          </a:p>
        </p:txBody>
      </p:sp>
      <p:sp>
        <p:nvSpPr>
          <p:cNvPr id="21513" name="CaixaDeTexto 10"/>
          <p:cNvSpPr txBox="1"/>
          <p:nvPr/>
        </p:nvSpPr>
        <p:spPr>
          <a:xfrm>
            <a:off x="107950" y="5613400"/>
            <a:ext cx="2016125" cy="922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pt-BR" altLang="pt-BR" dirty="0">
                <a:latin typeface="Arial" panose="020B0604020202020204" pitchFamily="34" charset="0"/>
              </a:rPr>
              <a:t>...IS THE </a:t>
            </a:r>
            <a:r>
              <a:rPr lang="pt-BR" altLang="pt-BR" b="1" dirty="0">
                <a:latin typeface="Arial" panose="020B0604020202020204" pitchFamily="34" charset="0"/>
              </a:rPr>
              <a:t>FIFTH(5th.) DAY</a:t>
            </a:r>
            <a:r>
              <a:rPr lang="pt-BR" altLang="pt-BR" dirty="0">
                <a:latin typeface="Arial" panose="020B0604020202020204" pitchFamily="34" charset="0"/>
              </a:rPr>
              <a:t> OF THE WEEK.</a:t>
            </a:r>
          </a:p>
        </p:txBody>
      </p:sp>
      <p:pic>
        <p:nvPicPr>
          <p:cNvPr id="2151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1725" y="5300663"/>
            <a:ext cx="1296988" cy="1368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38" y="93663"/>
            <a:ext cx="8626475" cy="66532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1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4788" y="6196013"/>
            <a:ext cx="628650" cy="6619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ítulo 1"/>
          <p:cNvSpPr>
            <a:spLocks noGrp="1"/>
          </p:cNvSpPr>
          <p:nvPr>
            <p:ph type="title" hasCustomPrompt="1"/>
          </p:nvPr>
        </p:nvSpPr>
        <p:spPr>
          <a:xfrm>
            <a:off x="704850" y="-387350"/>
            <a:ext cx="7467600" cy="1143000"/>
          </a:xfr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t-BR" sz="5400" b="0" i="0" u="none" strike="noStrike" kern="1200" cap="small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Confusing</a:t>
            </a:r>
            <a:r>
              <a:rPr kumimoji="0" lang="pt-BR" sz="5400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t-BR" sz="5400" b="0" i="0" u="none" strike="noStrike" kern="1200" cap="small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numbers</a:t>
            </a:r>
            <a:endParaRPr kumimoji="0" lang="pt-BR" sz="54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Espaço Reservado para Conteúdo 1"/>
          <p:cNvSpPr>
            <a:spLocks noGrp="1"/>
          </p:cNvSpPr>
          <p:nvPr>
            <p:ph sz="quarter" idx="1" hasCustomPrompt="1"/>
          </p:nvPr>
        </p:nvSpPr>
        <p:spPr>
          <a:xfrm>
            <a:off x="457200" y="1268413"/>
            <a:ext cx="7467600" cy="48736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</p:txBody>
      </p:sp>
      <p:sp>
        <p:nvSpPr>
          <p:cNvPr id="3" name="Retângulo 2"/>
          <p:cNvSpPr/>
          <p:nvPr/>
        </p:nvSpPr>
        <p:spPr>
          <a:xfrm>
            <a:off x="1475432" y="908720"/>
            <a:ext cx="95410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5400" b="1" i="0" u="none" strike="noStrike" kern="1200" cap="none" spc="0" normalizeH="0" baseline="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6" name="Retângulo 5"/>
          <p:cNvSpPr/>
          <p:nvPr/>
        </p:nvSpPr>
        <p:spPr>
          <a:xfrm>
            <a:off x="5750906" y="980728"/>
            <a:ext cx="95410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5400" b="1" i="0" u="none" strike="noStrike" kern="1200" cap="none" spc="0" normalizeH="0" baseline="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7" name="Retângulo 6"/>
          <p:cNvSpPr/>
          <p:nvPr/>
        </p:nvSpPr>
        <p:spPr>
          <a:xfrm>
            <a:off x="1475431" y="1650051"/>
            <a:ext cx="954107" cy="923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5400" b="1" i="0" u="none" strike="noStrike" kern="1200" cap="none" spc="0" normalizeH="0" baseline="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8" name="Retângulo 7"/>
          <p:cNvSpPr/>
          <p:nvPr/>
        </p:nvSpPr>
        <p:spPr>
          <a:xfrm>
            <a:off x="5750906" y="1734285"/>
            <a:ext cx="95410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5400" b="1" i="0" u="none" strike="noStrike" kern="1200" cap="none" spc="0" normalizeH="0" baseline="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10" name="Retângulo 9"/>
          <p:cNvSpPr/>
          <p:nvPr/>
        </p:nvSpPr>
        <p:spPr>
          <a:xfrm>
            <a:off x="1475431" y="2463440"/>
            <a:ext cx="95410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5400" b="1" i="0" u="none" strike="noStrike" kern="1200" cap="none" spc="0" normalizeH="0" baseline="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15	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5750906" y="2463440"/>
            <a:ext cx="95410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5400" b="1" i="0" u="none" strike="noStrike" kern="1200" cap="none" spc="0" normalizeH="0" baseline="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1475430" y="3954270"/>
            <a:ext cx="95410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5400" b="1" i="0" u="none" strike="noStrike" kern="1200" cap="none" spc="0" normalizeH="0" baseline="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5750904" y="3930386"/>
            <a:ext cx="95410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5400" b="1" i="0" u="none" strike="noStrike" kern="1200" cap="none" spc="0" normalizeH="0" baseline="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70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1475429" y="4741839"/>
            <a:ext cx="954107" cy="923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5400" b="1" i="0" u="none" strike="noStrike" kern="1200" cap="none" spc="0" normalizeH="0" baseline="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5750902" y="4640362"/>
            <a:ext cx="95410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5400" b="1" i="0" u="none" strike="noStrike" kern="1200" cap="none" spc="0" normalizeH="0" baseline="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1475431" y="3203907"/>
            <a:ext cx="95410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5400" b="1" i="0" u="none" strike="noStrike" kern="1200" cap="none" spc="0" normalizeH="0" baseline="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5750905" y="3197877"/>
            <a:ext cx="95410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5400" b="1" i="0" u="none" strike="noStrike" kern="1200" cap="none" spc="0" normalizeH="0" baseline="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1529437" y="5517232"/>
            <a:ext cx="95410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5400" b="1" i="0" u="none" strike="noStrike" kern="1200" cap="none" spc="0" normalizeH="0" baseline="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5723904" y="5445224"/>
            <a:ext cx="95410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5400" b="1" i="0" u="none" strike="noStrike" kern="1200" cap="none" spc="0" normalizeH="0" baseline="0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90</a:t>
            </a:r>
          </a:p>
        </p:txBody>
      </p:sp>
      <p:sp>
        <p:nvSpPr>
          <p:cNvPr id="23570" name="CaixaDeTexto 3"/>
          <p:cNvSpPr txBox="1"/>
          <p:nvPr/>
        </p:nvSpPr>
        <p:spPr>
          <a:xfrm>
            <a:off x="2339975" y="2828925"/>
            <a:ext cx="720725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pt-BR" altLang="pt-BR" dirty="0">
                <a:latin typeface="Arial" panose="020B0604020202020204" pitchFamily="34" charset="0"/>
              </a:rPr>
              <a:t>Teen</a:t>
            </a:r>
          </a:p>
        </p:txBody>
      </p:sp>
      <p:sp>
        <p:nvSpPr>
          <p:cNvPr id="23571" name="CaixaDeTexto 20"/>
          <p:cNvSpPr txBox="1"/>
          <p:nvPr/>
        </p:nvSpPr>
        <p:spPr>
          <a:xfrm>
            <a:off x="6588125" y="2840038"/>
            <a:ext cx="720725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pt-BR" altLang="pt-BR" dirty="0">
                <a:latin typeface="Arial" panose="020B0604020202020204" pitchFamily="34" charset="0"/>
              </a:rPr>
              <a:t>Tea</a:t>
            </a:r>
          </a:p>
        </p:txBody>
      </p:sp>
      <p:pic>
        <p:nvPicPr>
          <p:cNvPr id="23572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3638" y="5294313"/>
            <a:ext cx="1235075" cy="13033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vert="horz" anchor="b"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000" b="1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COMO PEDIR E DAR O NÚMERO TELEFONE</a:t>
            </a:r>
          </a:p>
        </p:txBody>
      </p:sp>
      <p:sp>
        <p:nvSpPr>
          <p:cNvPr id="24579" name="Espaço Reservado para Conteúdo 2"/>
          <p:cNvSpPr>
            <a:spLocks noGrp="1"/>
          </p:cNvSpPr>
          <p:nvPr>
            <p:ph sz="quarter" idx="1" hasCustomPrompt="1"/>
          </p:nvPr>
        </p:nvSpPr>
        <p:spPr>
          <a:ln/>
        </p:spPr>
        <p:txBody>
          <a:bodyPr vert="horz" wrap="square" lIns="91440" tIns="45720" rIns="91440" bIns="45720" anchor="t" anchorCtr="0"/>
          <a:lstStyle/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WHAT´S YOUR PHONE NUMBER?</a:t>
            </a:r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(54) 99965-9178</a:t>
            </a:r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MY NUMBER IS______.</a:t>
            </a:r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WHAT´S HIS / HER TELEPHONE NUMBER?</a:t>
            </a:r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HIS / HER NUMBER IS______.</a:t>
            </a:r>
          </a:p>
        </p:txBody>
      </p:sp>
      <p:pic>
        <p:nvPicPr>
          <p:cNvPr id="24580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6338" y="5445125"/>
            <a:ext cx="1174750" cy="1238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"/>
          <p:cNvSpPr>
            <a:spLocks noGrp="1"/>
          </p:cNvSpPr>
          <p:nvPr>
            <p:ph type="title" hasCustomPrompt="1"/>
          </p:nvPr>
        </p:nvSpPr>
        <p:spPr>
          <a:xfrm>
            <a:off x="457200" y="44450"/>
            <a:ext cx="7467600" cy="1143000"/>
          </a:xfr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t-BR" sz="3000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 ALFABETO EM INGLÊS</a:t>
            </a:r>
          </a:p>
        </p:txBody>
      </p:sp>
      <p:sp>
        <p:nvSpPr>
          <p:cNvPr id="4" name="Retângulo 3"/>
          <p:cNvSpPr/>
          <p:nvPr/>
        </p:nvSpPr>
        <p:spPr>
          <a:xfrm>
            <a:off x="467544" y="2715884"/>
            <a:ext cx="7416823" cy="313932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6600" b="1" i="0" u="none" strike="noStrike" kern="1200" cap="none" spc="0" normalizeH="0" baseline="0" noProof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B C D E F G H I J K L M N O P Q R S T U V W X Y Z</a:t>
            </a:r>
          </a:p>
        </p:txBody>
      </p:sp>
      <p:pic>
        <p:nvPicPr>
          <p:cNvPr id="2560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3625" y="5445125"/>
            <a:ext cx="1296988" cy="1368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vert="horz" anchor="b"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000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COMO PERGUNTAR E DIZER COMO SE ESCREVE</a:t>
            </a:r>
          </a:p>
        </p:txBody>
      </p:sp>
      <p:sp>
        <p:nvSpPr>
          <p:cNvPr id="26627" name="Espaço Reservado para Conteúdo 2"/>
          <p:cNvSpPr>
            <a:spLocks noGrp="1"/>
          </p:cNvSpPr>
          <p:nvPr>
            <p:ph sz="quarter" idx="1" hasCustomPrompt="1"/>
          </p:nvPr>
        </p:nvSpPr>
        <p:spPr>
          <a:ln/>
        </p:spPr>
        <p:txBody>
          <a:bodyPr vert="horz" wrap="square" lIns="91440" tIns="45720" rIns="91440" bIns="45720" anchor="t" anchorCtr="0"/>
          <a:lstStyle/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HOW DO YOU SPELL_____?</a:t>
            </a:r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YOUR </a:t>
            </a:r>
            <a:r>
              <a:rPr lang="pt-BR" altLang="pt-BR" b="1" dirty="0"/>
              <a:t>NAME</a:t>
            </a:r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YOUR </a:t>
            </a:r>
            <a:r>
              <a:rPr lang="pt-BR" altLang="pt-BR" b="1" dirty="0"/>
              <a:t>FIRST</a:t>
            </a:r>
            <a:r>
              <a:rPr lang="pt-BR" altLang="pt-BR" dirty="0"/>
              <a:t> </a:t>
            </a:r>
            <a:r>
              <a:rPr lang="pt-BR" altLang="pt-BR" b="1" dirty="0"/>
              <a:t>NAME</a:t>
            </a:r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YOUR </a:t>
            </a:r>
            <a:r>
              <a:rPr lang="pt-BR" altLang="pt-BR" b="1" dirty="0"/>
              <a:t>LAST</a:t>
            </a:r>
            <a:r>
              <a:rPr lang="pt-BR" altLang="pt-BR" dirty="0"/>
              <a:t> </a:t>
            </a:r>
            <a:r>
              <a:rPr lang="pt-BR" altLang="pt-BR" b="1" dirty="0"/>
              <a:t>NAME</a:t>
            </a:r>
          </a:p>
        </p:txBody>
      </p:sp>
      <p:pic>
        <p:nvPicPr>
          <p:cNvPr id="26628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1725" y="5287963"/>
            <a:ext cx="1296988" cy="1368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 hasCustomPrompt="1"/>
          </p:nvPr>
        </p:nvSpPr>
        <p:spPr>
          <a:xfrm>
            <a:off x="457200" y="268923"/>
            <a:ext cx="7467600" cy="1143000"/>
          </a:xfrm>
        </p:spPr>
        <p:txBody>
          <a:bodyPr vert="horz" anchor="b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t-BR" sz="3000" b="1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COMO PERGUNTAR  E DAR A NATURALIDADE/NACIONALIDADE DE ALGUÉM</a:t>
            </a:r>
          </a:p>
        </p:txBody>
      </p:sp>
      <p:sp>
        <p:nvSpPr>
          <p:cNvPr id="27651" name="Espaço Reservado para Conteúdo 1"/>
          <p:cNvSpPr>
            <a:spLocks noGrp="1"/>
          </p:cNvSpPr>
          <p:nvPr>
            <p:ph sz="quarter" idx="1" hasCustomPrompt="1"/>
          </p:nvPr>
        </p:nvSpPr>
        <p:spPr>
          <a:xfrm>
            <a:off x="457200" y="1456690"/>
            <a:ext cx="7467600" cy="4873752"/>
          </a:xfrm>
          <a:ln/>
        </p:spPr>
        <p:txBody>
          <a:bodyPr vert="horz" wrap="square" lIns="91440" tIns="45720" rIns="91440" bIns="45720" anchor="t" anchorCtr="0"/>
          <a:lstStyle/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Where are you from?</a:t>
            </a:r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I´m from Brazil.			I´m Brazilian.</a:t>
            </a:r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Where is he from? </a:t>
            </a:r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He´s from Mexico.		He´s Mexican.</a:t>
            </a:r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Where is she from?</a:t>
            </a:r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She´s from Japan.		She´s Japanese.</a:t>
            </a:r>
          </a:p>
        </p:txBody>
      </p:sp>
      <p:pic>
        <p:nvPicPr>
          <p:cNvPr id="27652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475" y="2349500"/>
            <a:ext cx="792163" cy="555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3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500" y="4189413"/>
            <a:ext cx="873125" cy="5000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4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2500" y="5876925"/>
            <a:ext cx="792163" cy="5286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5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1725" y="5284788"/>
            <a:ext cx="1296988" cy="1368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675" y="0"/>
            <a:ext cx="3672205" cy="67640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5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1725" y="5284788"/>
            <a:ext cx="1296988" cy="1368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ítulo 1"/>
          <p:cNvSpPr>
            <a:spLocks noGrp="1"/>
          </p:cNvSpPr>
          <p:nvPr>
            <p:ph type="title" hasCustomPrompt="1"/>
          </p:nvPr>
        </p:nvSpPr>
        <p:spPr>
          <a:xfrm>
            <a:off x="776288" y="-387350"/>
            <a:ext cx="7467600" cy="1143000"/>
          </a:xfr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t-BR" sz="3000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COMO APRESENTAR TERCEIROS</a:t>
            </a:r>
          </a:p>
        </p:txBody>
      </p:sp>
      <p:sp>
        <p:nvSpPr>
          <p:cNvPr id="7171" name="Espaço Reservado para Conteúdo 2"/>
          <p:cNvSpPr>
            <a:spLocks noGrp="1"/>
          </p:cNvSpPr>
          <p:nvPr>
            <p:ph sz="quarter" idx="1" hasCustomPrompt="1"/>
          </p:nvPr>
        </p:nvSpPr>
        <p:spPr>
          <a:xfrm>
            <a:off x="395288" y="1628775"/>
            <a:ext cx="8229600" cy="4824413"/>
          </a:xfrm>
        </p:spPr>
        <p:txBody>
          <a:bodyPr vert="horz" wrap="square" lIns="91440" tIns="45720" rIns="91440" bIns="45720" numCol="1" anchor="t" anchorCtr="0" compatLnSpc="1">
            <a:normAutofit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/>
              <a:buChar char=""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/>
              <a:buChar char=""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IS	REGINA							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/>
              <a:buChar char=""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/>
              <a:buNone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/>
              <a:buNone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/>
              <a:buNone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          JOSHUA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anose="05000000000000000000"/>
              <a:buChar char=""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THAT IS 																											 						  </a:t>
            </a:r>
          </a:p>
        </p:txBody>
      </p:sp>
      <p:pic>
        <p:nvPicPr>
          <p:cNvPr id="29700" name="Imagem 4" descr="PESSOAS FAMOS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825" y="2420938"/>
            <a:ext cx="1352550" cy="952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Seta para a direita 5"/>
          <p:cNvSpPr/>
          <p:nvPr/>
        </p:nvSpPr>
        <p:spPr>
          <a:xfrm>
            <a:off x="2627313" y="4652963"/>
            <a:ext cx="979488" cy="484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9702" name="Imagem 6" descr="FAMOSO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675" y="4365625"/>
            <a:ext cx="1352550" cy="952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Seta em curva para baixo 7"/>
          <p:cNvSpPr/>
          <p:nvPr/>
        </p:nvSpPr>
        <p:spPr>
          <a:xfrm>
            <a:off x="1692275" y="1341438"/>
            <a:ext cx="1655763" cy="73183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970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1725" y="5372100"/>
            <a:ext cx="1296988" cy="1368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457200" y="-26987"/>
            <a:ext cx="7467600" cy="1143000"/>
          </a:xfrm>
        </p:spPr>
        <p:txBody>
          <a:bodyPr vert="horz" anchor="b"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000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COMO PERGUNTAR E DIZER COMO ESTÁ.</a:t>
            </a:r>
          </a:p>
        </p:txBody>
      </p:sp>
      <p:sp>
        <p:nvSpPr>
          <p:cNvPr id="30723" name="Espaço Reservado para Conteúdo 2"/>
          <p:cNvSpPr>
            <a:spLocks noGrp="1"/>
          </p:cNvSpPr>
          <p:nvPr>
            <p:ph sz="quarter" idx="1" hasCustomPrompt="1"/>
          </p:nvPr>
        </p:nvSpPr>
        <p:spPr>
          <a:xfrm>
            <a:off x="457200" y="1169670"/>
            <a:ext cx="7467600" cy="4873752"/>
          </a:xfrm>
          <a:ln/>
        </p:spPr>
        <p:txBody>
          <a:bodyPr vert="horz" wrap="square" lIns="91440" tIns="45720" rIns="91440" bIns="45720" anchor="t" anchorCtr="0"/>
          <a:lstStyle/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HOW ARE YOU?			I´M FINE. AND 							YOU?</a:t>
            </a:r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HOW´S IT GOING?		NOT BAD. HOW 					ABOUT YOU?</a:t>
            </a:r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HOW ARE YOU DOING? 	PRETTY WELL.</a:t>
            </a:r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HOW´S  JACK?			HE´S FINE.</a:t>
            </a:r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  <a:p>
            <a:pPr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HOW´S JANE GOING?		SHE´S GREAT!</a:t>
            </a:r>
          </a:p>
        </p:txBody>
      </p:sp>
      <p:pic>
        <p:nvPicPr>
          <p:cNvPr id="30724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900" y="5626100"/>
            <a:ext cx="785813" cy="8270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ítulo 1"/>
          <p:cNvSpPr>
            <a:spLocks noGrp="1"/>
          </p:cNvSpPr>
          <p:nvPr>
            <p:ph type="title" hasCustomPrompt="1"/>
          </p:nvPr>
        </p:nvSpPr>
        <p:spPr>
          <a:xfrm>
            <a:off x="704850" y="-26987"/>
            <a:ext cx="7467600" cy="1143000"/>
          </a:xfr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t-BR" sz="3000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COMO IDENTIFICAR ALGUÉM</a:t>
            </a:r>
          </a:p>
        </p:txBody>
      </p:sp>
      <p:sp>
        <p:nvSpPr>
          <p:cNvPr id="31747" name="Espaço Reservado para Conteúdo 2"/>
          <p:cNvSpPr>
            <a:spLocks noGrp="1"/>
          </p:cNvSpPr>
          <p:nvPr>
            <p:ph sz="quarter" idx="1" hasCustomPrompt="1"/>
          </p:nvPr>
        </p:nvSpPr>
        <p:spPr>
          <a:ln/>
        </p:spPr>
        <p:txBody>
          <a:bodyPr vert="horz" wrap="square" lIns="91440" tIns="45720" rIns="91440" bIns="45720" anchor="t" anchorCtr="0"/>
          <a:lstStyle/>
          <a:p>
            <a:pPr algn="ctr"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r>
              <a:rPr lang="pt-BR" altLang="pt-BR" dirty="0"/>
              <a:t>EXCUSE ME, ARE </a:t>
            </a:r>
            <a:r>
              <a:rPr lang="pt-BR" altLang="pt-BR" b="1" dirty="0"/>
              <a:t>YOU</a:t>
            </a:r>
            <a:r>
              <a:rPr lang="pt-BR" altLang="pt-BR" dirty="0"/>
              <a:t>______?																																																			</a:t>
            </a:r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  <a:p>
            <a:pPr marL="273050" lvl="4" indent="-273050" eaLnBrk="1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</a:pPr>
            <a:r>
              <a:rPr lang="pt-BR" altLang="pt-BR" dirty="0"/>
              <a:t>YES, I AM. 					NO, I AM NOT.</a:t>
            </a:r>
          </a:p>
          <a:p>
            <a:pPr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  <a:buNone/>
            </a:pPr>
            <a:r>
              <a:rPr lang="pt-BR" altLang="pt-BR" dirty="0"/>
              <a:t>				</a:t>
            </a:r>
          </a:p>
          <a:p>
            <a:pPr algn="ctr" eaLnBrk="1" hangingPunct="1">
              <a:buClr>
                <a:schemeClr val="accent1"/>
              </a:buClr>
              <a:buSzPct val="70000"/>
              <a:buFont typeface="Wingdings" panose="05000000000000000000" pitchFamily="2" charset="2"/>
            </a:pPr>
            <a:endParaRPr lang="pt-BR" altLang="pt-BR" dirty="0"/>
          </a:p>
        </p:txBody>
      </p:sp>
      <p:pic>
        <p:nvPicPr>
          <p:cNvPr id="31748" name="Imagem 3" descr="DEDO INDICAND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375" y="2565400"/>
            <a:ext cx="1331913" cy="1997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49" name="Imagem 4" descr="POSITIV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088" y="4292600"/>
            <a:ext cx="1524000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50" name="Imagem 5" descr="NEGATIV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325" y="4221163"/>
            <a:ext cx="1400175" cy="1162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751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388" y="231775"/>
            <a:ext cx="1119187" cy="1181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Imagem 3">
            <a:extLst>
              <a:ext uri="{FF2B5EF4-FFF2-40B4-BE49-F238E27FC236}">
                <a16:creationId xmlns:a16="http://schemas.microsoft.com/office/drawing/2014/main" id="{83006A35-5B7B-48E7-A7D1-B69BEFC163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6550" y="5661025"/>
            <a:ext cx="750888" cy="7921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 hasCustomPrompt="1"/>
          </p:nvPr>
        </p:nvSpPr>
        <p:spPr>
          <a:xfrm>
            <a:off x="633413" y="-315912"/>
            <a:ext cx="7467600" cy="1143000"/>
          </a:xfr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t-BR" sz="3000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COMO IDENTIFICAR TERCEIROS</a:t>
            </a:r>
          </a:p>
        </p:txBody>
      </p:sp>
      <p:sp>
        <p:nvSpPr>
          <p:cNvPr id="32771" name="Espaço Reservado para Conteúdo 2"/>
          <p:cNvSpPr>
            <a:spLocks noGrp="1"/>
          </p:cNvSpPr>
          <p:nvPr>
            <p:ph sz="quarter" idx="1" hasCustomPrompt="1"/>
          </p:nvPr>
        </p:nvSpPr>
        <p:spPr>
          <a:ln/>
        </p:spPr>
        <p:txBody>
          <a:bodyPr vert="horz" wrap="square" lIns="91440" tIns="45720" rIns="91440" bIns="45720" anchor="t" anchorCtr="0"/>
          <a:lstStyle/>
          <a:p>
            <a:pPr lvl="1" eaLnBrk="1" hangingPunct="1">
              <a:buClr>
                <a:schemeClr val="accent1"/>
              </a:buClr>
              <a:buSzPct val="80000"/>
              <a:buFont typeface="Arial" panose="020B0604020202020204" pitchFamily="34" charset="0"/>
              <a:buNone/>
            </a:pPr>
            <a:endParaRPr lang="pt-BR" altLang="pt-BR" dirty="0"/>
          </a:p>
          <a:p>
            <a:pPr lvl="1" eaLnBrk="1" hangingPunct="1">
              <a:buClr>
                <a:schemeClr val="accent1"/>
              </a:buClr>
              <a:buSzPct val="80000"/>
              <a:buFont typeface="Arial" panose="020B0604020202020204" pitchFamily="34" charset="0"/>
              <a:buNone/>
            </a:pPr>
            <a:r>
              <a:rPr lang="pt-BR" altLang="pt-BR" dirty="0"/>
              <a:t>WHO IS </a:t>
            </a:r>
            <a:r>
              <a:rPr lang="pt-BR" altLang="pt-BR" b="1" dirty="0"/>
              <a:t>HE</a:t>
            </a:r>
            <a:r>
              <a:rPr lang="pt-BR" altLang="pt-BR" dirty="0"/>
              <a:t>_____?  																												</a:t>
            </a:r>
            <a:r>
              <a:rPr lang="pt-BR" altLang="pt-BR" b="1" dirty="0"/>
              <a:t>HE</a:t>
            </a:r>
            <a:r>
              <a:rPr lang="pt-BR" altLang="pt-BR" dirty="0"/>
              <a:t> IS PAUL.</a:t>
            </a:r>
          </a:p>
          <a:p>
            <a:pPr lvl="1" eaLnBrk="1" hangingPunct="1">
              <a:buClr>
                <a:schemeClr val="accent1"/>
              </a:buClr>
              <a:buSzPct val="80000"/>
              <a:buFont typeface="Arial" panose="020B0604020202020204" pitchFamily="34" charset="0"/>
              <a:buNone/>
            </a:pPr>
            <a:endParaRPr lang="pt-BR" altLang="pt-BR" dirty="0"/>
          </a:p>
          <a:p>
            <a:pPr lvl="1" algn="ctr" eaLnBrk="1" hangingPunct="1">
              <a:buClr>
                <a:schemeClr val="accent1"/>
              </a:buClr>
              <a:buSzPct val="80000"/>
              <a:buFont typeface="Arial" panose="020B0604020202020204" pitchFamily="34" charset="0"/>
              <a:buNone/>
            </a:pPr>
            <a:endParaRPr lang="pt-BR" altLang="pt-BR" dirty="0"/>
          </a:p>
          <a:p>
            <a:pPr lvl="1" eaLnBrk="1" hangingPunct="1">
              <a:buClr>
                <a:schemeClr val="accent1"/>
              </a:buClr>
              <a:buSzPct val="80000"/>
              <a:buFont typeface="Arial" panose="020B0604020202020204" pitchFamily="34" charset="0"/>
              <a:buNone/>
            </a:pPr>
            <a:r>
              <a:rPr lang="pt-BR" altLang="pt-BR" dirty="0"/>
              <a:t>WHO IS </a:t>
            </a:r>
            <a:r>
              <a:rPr lang="pt-BR" altLang="pt-BR" b="1" dirty="0"/>
              <a:t>SHE</a:t>
            </a:r>
            <a:r>
              <a:rPr lang="pt-BR" altLang="pt-BR" dirty="0"/>
              <a:t>? 				</a:t>
            </a:r>
          </a:p>
          <a:p>
            <a:pPr lvl="1" eaLnBrk="1" hangingPunct="1">
              <a:buClr>
                <a:schemeClr val="accent1"/>
              </a:buClr>
              <a:buSzPct val="80000"/>
              <a:buFont typeface="Arial" panose="020B0604020202020204" pitchFamily="34" charset="0"/>
              <a:buNone/>
            </a:pPr>
            <a:r>
              <a:rPr lang="pt-BR" altLang="pt-BR" b="1" dirty="0"/>
              <a:t>						</a:t>
            </a:r>
          </a:p>
          <a:p>
            <a:pPr lvl="1" eaLnBrk="1" hangingPunct="1">
              <a:buClr>
                <a:schemeClr val="accent1"/>
              </a:buClr>
              <a:buSzPct val="80000"/>
              <a:buFont typeface="Arial" panose="020B0604020202020204" pitchFamily="34" charset="0"/>
              <a:buNone/>
            </a:pPr>
            <a:r>
              <a:rPr lang="pt-BR" altLang="pt-BR" b="1" dirty="0"/>
              <a:t>						SHE</a:t>
            </a:r>
            <a:r>
              <a:rPr lang="pt-BR" altLang="pt-BR" dirty="0"/>
              <a:t> IS JANE.</a:t>
            </a:r>
          </a:p>
        </p:txBody>
      </p:sp>
      <p:pic>
        <p:nvPicPr>
          <p:cNvPr id="32772" name="Imagem 3" descr="HOME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475" y="2133600"/>
            <a:ext cx="1409700" cy="1095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773" name="Imagem 5" descr="MULH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5575" y="4868863"/>
            <a:ext cx="1038225" cy="133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Seta em curva para baixo 6"/>
          <p:cNvSpPr/>
          <p:nvPr/>
        </p:nvSpPr>
        <p:spPr>
          <a:xfrm>
            <a:off x="2268538" y="1268413"/>
            <a:ext cx="2232025" cy="73183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Seta em curva para baixo 7"/>
          <p:cNvSpPr/>
          <p:nvPr/>
        </p:nvSpPr>
        <p:spPr>
          <a:xfrm>
            <a:off x="2420938" y="3789363"/>
            <a:ext cx="2232025" cy="73183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Botão de ação: Ajuda 8">
            <a:hlinkClick r:id="" action="ppaction://noaction" highlightClick="1"/>
          </p:cNvPr>
          <p:cNvSpPr/>
          <p:nvPr/>
        </p:nvSpPr>
        <p:spPr>
          <a:xfrm>
            <a:off x="1116013" y="1557338"/>
            <a:ext cx="431800" cy="431800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Botão de ação: Ajuda 9">
            <a:hlinkClick r:id="" action="ppaction://noaction" highlightClick="1"/>
          </p:cNvPr>
          <p:cNvSpPr/>
          <p:nvPr/>
        </p:nvSpPr>
        <p:spPr>
          <a:xfrm>
            <a:off x="1187450" y="3933825"/>
            <a:ext cx="431800" cy="431800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2778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4738" y="5307013"/>
            <a:ext cx="1296987" cy="1368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ítulo 1"/>
          <p:cNvSpPr>
            <a:spLocks noGrp="1"/>
          </p:cNvSpPr>
          <p:nvPr>
            <p:ph type="title" hasCustomPrompt="1"/>
          </p:nvPr>
        </p:nvSpPr>
        <p:spPr>
          <a:xfrm>
            <a:off x="704850" y="-26987"/>
            <a:ext cx="7467600" cy="1143000"/>
          </a:xfr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t-BR" sz="3000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COMO IDENTIFICAR MAIS DE UMA PESSOA</a:t>
            </a:r>
          </a:p>
        </p:txBody>
      </p:sp>
      <p:sp>
        <p:nvSpPr>
          <p:cNvPr id="33795" name="Espaço Reservado para Conteúdo 5"/>
          <p:cNvSpPr>
            <a:spLocks noGrp="1"/>
          </p:cNvSpPr>
          <p:nvPr>
            <p:ph sz="quarter" idx="1" hasCustomPrompt="1"/>
          </p:nvPr>
        </p:nvSpPr>
        <p:spPr>
          <a:xfrm>
            <a:off x="468313" y="2420938"/>
            <a:ext cx="8229600" cy="4537075"/>
          </a:xfrm>
          <a:ln/>
        </p:spPr>
        <p:txBody>
          <a:bodyPr vert="horz" wrap="square" lIns="91440" tIns="45720" rIns="91440" bIns="45720" anchor="t" anchorCtr="0"/>
          <a:lstStyle/>
          <a:p>
            <a:pPr lvl="1" eaLnBrk="1" hangingPunct="1">
              <a:buClr>
                <a:schemeClr val="accent1"/>
              </a:buClr>
              <a:buSzPct val="80000"/>
              <a:buFont typeface="Arial" panose="020B0604020202020204" pitchFamily="34" charset="0"/>
              <a:buNone/>
            </a:pPr>
            <a:r>
              <a:rPr lang="pt-BR" altLang="pt-BR" dirty="0"/>
              <a:t>WHO ARE </a:t>
            </a:r>
            <a:r>
              <a:rPr lang="pt-BR" altLang="pt-BR" b="1" dirty="0"/>
              <a:t>THEY</a:t>
            </a:r>
            <a:r>
              <a:rPr lang="pt-BR" altLang="pt-BR" dirty="0"/>
              <a:t>?  		</a:t>
            </a:r>
            <a:r>
              <a:rPr lang="pt-BR" altLang="pt-BR" b="1" dirty="0"/>
              <a:t>THEY</a:t>
            </a:r>
            <a:r>
              <a:rPr lang="pt-BR" altLang="pt-BR" dirty="0"/>
              <a:t> ARE THE LIMAS </a:t>
            </a:r>
          </a:p>
          <a:p>
            <a:pPr lvl="1" eaLnBrk="1" hangingPunct="1">
              <a:buClr>
                <a:schemeClr val="accent1"/>
              </a:buClr>
              <a:buSzPct val="80000"/>
              <a:buFont typeface="Arial" panose="020B0604020202020204" pitchFamily="34" charset="0"/>
              <a:buNone/>
            </a:pPr>
            <a:endParaRPr lang="pt-BR" altLang="pt-BR" dirty="0"/>
          </a:p>
          <a:p>
            <a:pPr lvl="1" eaLnBrk="1" hangingPunct="1">
              <a:buClr>
                <a:schemeClr val="accent1"/>
              </a:buClr>
              <a:buSzPct val="80000"/>
              <a:buFont typeface="Arial" panose="020B0604020202020204" pitchFamily="34" charset="0"/>
              <a:buNone/>
            </a:pPr>
            <a:endParaRPr lang="pt-BR" altLang="pt-BR" dirty="0"/>
          </a:p>
          <a:p>
            <a:pPr lvl="1" eaLnBrk="1" hangingPunct="1">
              <a:buClr>
                <a:schemeClr val="accent1"/>
              </a:buClr>
              <a:buSzPct val="80000"/>
              <a:buFont typeface="Arial" panose="020B0604020202020204" pitchFamily="34" charset="0"/>
              <a:buNone/>
            </a:pPr>
            <a:r>
              <a:rPr lang="pt-BR" altLang="pt-BR" dirty="0"/>
              <a:t>		    WHO ARE </a:t>
            </a:r>
            <a:r>
              <a:rPr lang="pt-BR" altLang="pt-BR" b="1" dirty="0"/>
              <a:t>THESE?</a:t>
            </a:r>
            <a:endParaRPr lang="pt-BR" altLang="pt-BR" dirty="0"/>
          </a:p>
          <a:p>
            <a:pPr lvl="1" eaLnBrk="1" hangingPunct="1">
              <a:buClr>
                <a:schemeClr val="accent1"/>
              </a:buClr>
              <a:buSzPct val="80000"/>
              <a:buFont typeface="Arial" panose="020B0604020202020204" pitchFamily="34" charset="0"/>
              <a:buNone/>
            </a:pPr>
            <a:endParaRPr lang="pt-BR" altLang="pt-BR" dirty="0"/>
          </a:p>
          <a:p>
            <a:pPr lvl="1" eaLnBrk="1" hangingPunct="1">
              <a:buClr>
                <a:schemeClr val="accent1"/>
              </a:buClr>
              <a:buSzPct val="80000"/>
              <a:buFont typeface="Arial" panose="020B0604020202020204" pitchFamily="34" charset="0"/>
              <a:buNone/>
            </a:pPr>
            <a:endParaRPr lang="pt-BR" altLang="pt-BR" dirty="0"/>
          </a:p>
          <a:p>
            <a:pPr lvl="1" eaLnBrk="1" hangingPunct="1">
              <a:buClr>
                <a:schemeClr val="accent1"/>
              </a:buClr>
              <a:buSzPct val="80000"/>
              <a:buFont typeface="Arial" panose="020B0604020202020204" pitchFamily="34" charset="0"/>
              <a:buNone/>
            </a:pPr>
            <a:r>
              <a:rPr lang="pt-BR" altLang="pt-BR" dirty="0"/>
              <a:t>WHO ARE </a:t>
            </a:r>
            <a:r>
              <a:rPr lang="pt-BR" altLang="pt-BR" b="1" dirty="0"/>
              <a:t>THOSE</a:t>
            </a:r>
            <a:r>
              <a:rPr lang="pt-BR" altLang="pt-BR" dirty="0"/>
              <a:t>?</a:t>
            </a:r>
          </a:p>
          <a:p>
            <a:pPr lvl="1" eaLnBrk="1" hangingPunct="1">
              <a:buClr>
                <a:schemeClr val="accent1"/>
              </a:buClr>
              <a:buSzPct val="80000"/>
              <a:buFont typeface="Arial" panose="020B0604020202020204" pitchFamily="34" charset="0"/>
              <a:buNone/>
            </a:pPr>
            <a:endParaRPr lang="pt-BR" altLang="pt-BR" dirty="0"/>
          </a:p>
          <a:p>
            <a:pPr lvl="1" eaLnBrk="1" hangingPunct="1">
              <a:buClr>
                <a:schemeClr val="accent1"/>
              </a:buClr>
              <a:buSzPct val="80000"/>
              <a:buFont typeface="Arial" panose="020B0604020202020204" pitchFamily="34" charset="0"/>
              <a:buNone/>
            </a:pPr>
            <a:r>
              <a:rPr lang="pt-BR" altLang="pt-BR" dirty="0"/>
              <a:t> </a:t>
            </a:r>
          </a:p>
        </p:txBody>
      </p:sp>
      <p:pic>
        <p:nvPicPr>
          <p:cNvPr id="33796" name="Imagem 38" descr="PEOP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6050" y="3213100"/>
            <a:ext cx="3238500" cy="23037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" name="Seta em curva para cima 40"/>
          <p:cNvSpPr/>
          <p:nvPr/>
        </p:nvSpPr>
        <p:spPr>
          <a:xfrm>
            <a:off x="3276600" y="5937250"/>
            <a:ext cx="3598863" cy="73183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43" name="Conector de seta reta 42"/>
          <p:cNvCxnSpPr/>
          <p:nvPr/>
        </p:nvCxnSpPr>
        <p:spPr>
          <a:xfrm>
            <a:off x="3492500" y="2924175"/>
            <a:ext cx="1295400" cy="5762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799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13" y="692150"/>
            <a:ext cx="1082675" cy="1143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 hasCustomPrompt="1"/>
          </p:nvPr>
        </p:nvSpPr>
        <p:spPr/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t-BR" sz="2800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ova" pitchFamily="34" charset="0"/>
                <a:ea typeface="+mj-ea"/>
                <a:cs typeface="+mj-cs"/>
              </a:rPr>
              <a:t>COMO PEDIR DESCRIÇÃO E DAR DESCRIÇÃO.</a:t>
            </a:r>
          </a:p>
        </p:txBody>
      </p:sp>
      <p:sp>
        <p:nvSpPr>
          <p:cNvPr id="24579" name="Espaço Reservado para Conteúdo 1"/>
          <p:cNvSpPr>
            <a:spLocks noGrp="1"/>
          </p:cNvSpPr>
          <p:nvPr>
            <p:ph sz="quarter" idx="1" hasCustomPrompt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/>
            </a:pPr>
            <a:r>
              <a:rPr kumimoji="0" lang="pt-BR" alt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</a:t>
            </a: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do </a:t>
            </a:r>
            <a:r>
              <a:rPr kumimoji="0" lang="pt-BR" alt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you</a:t>
            </a: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look </a:t>
            </a:r>
            <a:r>
              <a:rPr kumimoji="0" lang="pt-BR" alt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like</a:t>
            </a: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None/>
              <a:defRPr/>
            </a:pPr>
            <a:endParaRPr kumimoji="0" lang="pt-BR" altLang="pt-B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/>
            </a:pP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 </a:t>
            </a:r>
            <a:r>
              <a:rPr kumimoji="0" lang="pt-BR" alt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</a:t>
            </a: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pt-BR" alt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tall</a:t>
            </a: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pt-BR" alt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with</a:t>
            </a: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short </a:t>
            </a:r>
            <a:r>
              <a:rPr kumimoji="0" lang="pt-BR" alt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dark</a:t>
            </a: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pt-BR" alt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brown</a:t>
            </a: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pt-BR" alt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straight</a:t>
            </a: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pt-BR" alt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hair</a:t>
            </a: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pt-BR" alt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</a:t>
            </a: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blue </a:t>
            </a:r>
            <a:r>
              <a:rPr kumimoji="0" lang="pt-BR" altLang="pt-BR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eyes</a:t>
            </a:r>
            <a:r>
              <a:rPr kumimoji="0" lang="pt-BR" altLang="pt-B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pic>
        <p:nvPicPr>
          <p:cNvPr id="34820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50" y="3806825"/>
            <a:ext cx="2286000" cy="2286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21" name="CaixaDeTexto 3"/>
          <p:cNvSpPr txBox="1"/>
          <p:nvPr/>
        </p:nvSpPr>
        <p:spPr>
          <a:xfrm>
            <a:off x="1069975" y="4130675"/>
            <a:ext cx="1657350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pt-BR" altLang="pt-BR" b="1" dirty="0">
                <a:latin typeface="Arial" panose="020B0604020202020204" pitchFamily="34" charset="0"/>
              </a:rPr>
              <a:t>Tall</a:t>
            </a:r>
          </a:p>
        </p:txBody>
      </p:sp>
      <p:sp>
        <p:nvSpPr>
          <p:cNvPr id="34822" name="CaixaDeTexto 6"/>
          <p:cNvSpPr txBox="1"/>
          <p:nvPr/>
        </p:nvSpPr>
        <p:spPr>
          <a:xfrm>
            <a:off x="2411413" y="5148263"/>
            <a:ext cx="1655762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pt-BR" altLang="pt-BR" b="1" dirty="0">
                <a:latin typeface="Arial" panose="020B0604020202020204" pitchFamily="34" charset="0"/>
              </a:rPr>
              <a:t>Short</a:t>
            </a:r>
          </a:p>
        </p:txBody>
      </p:sp>
      <p:pic>
        <p:nvPicPr>
          <p:cNvPr id="34823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6038" y="5454650"/>
            <a:ext cx="1082675" cy="1143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1"/>
          <p:cNvSpPr>
            <a:spLocks noGrp="1"/>
          </p:cNvSpPr>
          <p:nvPr>
            <p:ph type="title" hasCustomPrompt="1"/>
          </p:nvPr>
        </p:nvSpPr>
        <p:spPr/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t-BR" sz="3000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COMO DESCREVER O CABELO DE ALGUÉM</a:t>
            </a:r>
          </a:p>
        </p:txBody>
      </p:sp>
      <p:pic>
        <p:nvPicPr>
          <p:cNvPr id="36867" name="Espaço Reservado para Conteúdo 5" descr="DESCREVENDO PESSOAS..jpg"/>
          <p:cNvPicPr>
            <a:picLocks noGrp="1" noChangeAspect="1"/>
          </p:cNvPicPr>
          <p:nvPr>
            <p:ph sz="quarter" idx="1" hasCustomPrompt="1"/>
          </p:nvPr>
        </p:nvPicPr>
        <p:blipFill>
          <a:blip r:embed="rId2"/>
          <a:srcRect/>
          <a:stretch>
            <a:fillRect/>
          </a:stretch>
        </p:blipFill>
        <p:spPr>
          <a:xfrm>
            <a:off x="941388" y="1600200"/>
            <a:ext cx="6499225" cy="4873625"/>
          </a:xfrm>
          <a:ln/>
        </p:spPr>
      </p:pic>
      <p:pic>
        <p:nvPicPr>
          <p:cNvPr id="36868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463" y="5599113"/>
            <a:ext cx="1082675" cy="1143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633413" y="-387350"/>
            <a:ext cx="7467600" cy="1143000"/>
          </a:xfrm>
        </p:spPr>
        <p:txBody>
          <a:bodyPr vert="horz" anchor="b"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pt-BR" sz="3000" b="0" i="0" u="none" strike="noStrike" kern="1200" cap="sm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COMO PEDIR E DAR O ENDEREÇO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 hasCustomPrompt="1"/>
          </p:nvPr>
        </p:nvSpPr>
        <p:spPr>
          <a:xfrm>
            <a:off x="179512" y="882650"/>
            <a:ext cx="8352928" cy="4873752"/>
          </a:xfrm>
        </p:spPr>
        <p:txBody>
          <a:bodyPr vert="horz" wrap="square" lIns="91440" tIns="45720" rIns="91440" bIns="45720" numCol="1" anchor="t" anchorCtr="0" compatLnSpc="1"/>
          <a:lstStyle/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Where do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live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I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live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1370 Bramante Mion St. Apt.347</a:t>
            </a: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/>
            </a:pP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/>
            </a:pP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What´s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214 Fortunato J.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Rizzardo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St.</a:t>
            </a: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/>
            </a:pP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Where does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she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live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    He / She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lives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47 Vitório Valente St.</a:t>
            </a: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/>
            </a:pP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/>
            </a:pP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What´s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her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     His /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Her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601 G. Avenue.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None/>
              <a:defRPr/>
            </a:pP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9525" marR="0" lvl="4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pitchFamily="18" charset="2"/>
              <a:buNone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</a:t>
            </a: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/>
            </a:pPr>
            <a:endParaRPr kumimoji="0" lang="pt-B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916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3988" y="5589588"/>
            <a:ext cx="912812" cy="9636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701BBF5-A999-455C-B9A0-1F96DA7AA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0"/>
            <a:ext cx="45217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6446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Imagem 1" descr="daily routin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913" y="0"/>
            <a:ext cx="6264275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9939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088" y="5661025"/>
            <a:ext cx="887412" cy="9366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23528" y="116632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/>
              <a:t>COMO PERGUNTAR E FALAR DO QUE SE FAZ DIARIAMENTE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79512" y="1984766"/>
            <a:ext cx="864096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WHAT DO YOU DO </a:t>
            </a:r>
            <a:r>
              <a:rPr lang="pt-BR" sz="2800" u="sng" dirty="0"/>
              <a:t>EVERY</a:t>
            </a:r>
            <a:r>
              <a:rPr lang="pt-BR" sz="2800" dirty="0"/>
              <a:t> </a:t>
            </a:r>
            <a:r>
              <a:rPr lang="pt-BR" sz="2800" u="sng" dirty="0"/>
              <a:t>DAY</a:t>
            </a:r>
            <a:r>
              <a:rPr lang="pt-BR" sz="2800" dirty="0"/>
              <a:t>?</a:t>
            </a:r>
          </a:p>
          <a:p>
            <a:endParaRPr lang="pt-BR" sz="2800" dirty="0"/>
          </a:p>
          <a:p>
            <a:r>
              <a:rPr lang="pt-BR" sz="2800" dirty="0"/>
              <a:t>			I TAKE A SHOWER EVERY DAY.</a:t>
            </a:r>
          </a:p>
          <a:p>
            <a:endParaRPr lang="pt-BR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EVERY MORNING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IN THE </a:t>
            </a:r>
            <a:r>
              <a:rPr lang="pt-BR" sz="2800" u="sng" dirty="0"/>
              <a:t>AFTERNOON</a:t>
            </a:r>
            <a:r>
              <a:rPr lang="pt-BR" sz="2800" dirty="0"/>
              <a:t>, MORNING, EVENING, AT NIGHT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AFTER BREAKFAST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BEFORE DINNER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EVERY WEEKEND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EVERY MONDAY MORNING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800" dirty="0"/>
          </a:p>
          <a:p>
            <a:endParaRPr lang="pt-BR" sz="28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E5665D6-C907-4C42-A121-EB9D11092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6550" y="5661025"/>
            <a:ext cx="750888" cy="7921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95536" y="332656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/>
              <a:t>COMO PERGUNTAR E FALAR O QUE TERCEIROS FAZEM TODO DIA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79512" y="1556792"/>
            <a:ext cx="856895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800" dirty="0"/>
          </a:p>
          <a:p>
            <a:r>
              <a:rPr lang="pt-BR" sz="2800" dirty="0"/>
              <a:t>WHAT DOES </a:t>
            </a:r>
            <a:r>
              <a:rPr lang="pt-BR" sz="2800" b="1" dirty="0"/>
              <a:t>KATE</a:t>
            </a:r>
            <a:r>
              <a:rPr lang="pt-BR" sz="2800" dirty="0"/>
              <a:t> DO EVERY MORNING?</a:t>
            </a:r>
          </a:p>
          <a:p>
            <a:endParaRPr lang="pt-BR" sz="2800" dirty="0"/>
          </a:p>
          <a:p>
            <a:pPr marL="3200400" lvl="6" indent="-457200">
              <a:buFont typeface="Arial" panose="020B0604020202020204" pitchFamily="34" charset="0"/>
              <a:buChar char="•"/>
            </a:pPr>
            <a:r>
              <a:rPr lang="pt-BR" sz="2800" dirty="0"/>
              <a:t>SHE </a:t>
            </a:r>
            <a:r>
              <a:rPr lang="pt-BR" sz="2800" b="1" dirty="0"/>
              <a:t>HAS</a:t>
            </a:r>
            <a:r>
              <a:rPr lang="pt-BR" sz="2800" dirty="0"/>
              <a:t> BREAKFAST.</a:t>
            </a:r>
          </a:p>
          <a:p>
            <a:r>
              <a:rPr lang="pt-BR" sz="2800" dirty="0"/>
              <a:t>EVERY WEEK</a:t>
            </a:r>
          </a:p>
          <a:p>
            <a:r>
              <a:rPr lang="pt-BR" sz="2800" dirty="0"/>
              <a:t>EVERY MONTH</a:t>
            </a:r>
          </a:p>
          <a:p>
            <a:r>
              <a:rPr lang="pt-BR" sz="2800" dirty="0"/>
              <a:t>EVERY YEAR</a:t>
            </a:r>
          </a:p>
          <a:p>
            <a:r>
              <a:rPr lang="pt-BR" sz="2800" dirty="0"/>
              <a:t>ON MONDAY AFTERNOON</a:t>
            </a:r>
          </a:p>
          <a:p>
            <a:r>
              <a:rPr lang="pt-BR" sz="2800" dirty="0"/>
              <a:t>IN THE EVENING</a:t>
            </a:r>
          </a:p>
          <a:p>
            <a:r>
              <a:rPr lang="pt-BR" sz="2800" dirty="0"/>
              <a:t>AT NIGHT</a:t>
            </a:r>
          </a:p>
          <a:p>
            <a:r>
              <a:rPr lang="pt-BR" sz="2800" dirty="0"/>
              <a:t>AFTER  GETTING DRESSED</a:t>
            </a:r>
          </a:p>
          <a:p>
            <a:r>
              <a:rPr lang="pt-BR" sz="2800" dirty="0"/>
              <a:t>BEFORE  WASHING HER FACE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3475172-171E-4AA1-A753-DECE0A51D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6550" y="5661025"/>
            <a:ext cx="750888" cy="792163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40721089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07504" y="260648"/>
            <a:ext cx="86409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COMO PERGUNTAR E FALAR O QUE ESTÁ  FAZENDO NO MOMENTO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23528" y="1844824"/>
            <a:ext cx="784887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WHAT </a:t>
            </a:r>
            <a:r>
              <a:rPr lang="pt-BR" sz="2800" b="1" dirty="0"/>
              <a:t>ARE</a:t>
            </a:r>
            <a:r>
              <a:rPr lang="pt-BR" sz="2800" dirty="0"/>
              <a:t> YOU DOING RIGHT NOW?</a:t>
            </a:r>
          </a:p>
          <a:p>
            <a:endParaRPr lang="pt-BR" sz="2800" dirty="0"/>
          </a:p>
          <a:p>
            <a:endParaRPr lang="pt-BR" sz="2800" dirty="0"/>
          </a:p>
          <a:p>
            <a:pPr marL="2571750" lvl="5" indent="-285750" algn="ctr">
              <a:buFont typeface="Arial" panose="020B0604020202020204" pitchFamily="34" charset="0"/>
              <a:buChar char="•"/>
            </a:pPr>
            <a:r>
              <a:rPr lang="pt-BR" sz="2800" b="1" dirty="0"/>
              <a:t>I´M</a:t>
            </a:r>
            <a:r>
              <a:rPr lang="pt-BR" sz="2800" dirty="0"/>
              <a:t> DRYING MY HAIR.</a:t>
            </a:r>
          </a:p>
          <a:p>
            <a:pPr marL="2571750" lvl="5" indent="-285750" algn="ctr">
              <a:buFont typeface="Arial" panose="020B0604020202020204" pitchFamily="34" charset="0"/>
              <a:buChar char="•"/>
            </a:pPr>
            <a:endParaRPr lang="pt-BR" sz="2800" dirty="0"/>
          </a:p>
          <a:p>
            <a:pPr marL="2571750" lvl="5" indent="-285750" algn="ctr">
              <a:buFont typeface="Arial" panose="020B0604020202020204" pitchFamily="34" charset="0"/>
              <a:buChar char="•"/>
            </a:pPr>
            <a:endParaRPr lang="pt-BR" sz="2800" dirty="0"/>
          </a:p>
          <a:p>
            <a:pPr marL="742950" lvl="1" indent="-285750" algn="ctr">
              <a:buFont typeface="Arial" panose="020B0604020202020204" pitchFamily="34" charset="0"/>
              <a:buChar char="•"/>
            </a:pPr>
            <a:r>
              <a:rPr lang="pt-BR" sz="2800" dirty="0"/>
              <a:t>WHAT IS PETER DOING RIGHT NOW?</a:t>
            </a:r>
          </a:p>
          <a:p>
            <a:pPr lvl="1" algn="ctr"/>
            <a:endParaRPr lang="pt-BR" sz="2800" dirty="0"/>
          </a:p>
          <a:p>
            <a:pPr marL="3028950" lvl="6" indent="-285750" algn="ctr">
              <a:buFont typeface="Arial" panose="020B0604020202020204" pitchFamily="34" charset="0"/>
              <a:buChar char="•"/>
            </a:pPr>
            <a:r>
              <a:rPr lang="pt-BR" sz="2800" b="1" dirty="0"/>
              <a:t>HE´S</a:t>
            </a:r>
            <a:r>
              <a:rPr lang="pt-BR" sz="2800" dirty="0"/>
              <a:t> WALKING THE DOG.</a:t>
            </a:r>
          </a:p>
          <a:p>
            <a:pPr lvl="1" algn="ctr"/>
            <a:r>
              <a:rPr lang="pt-BR" sz="2800" dirty="0"/>
              <a:t>                    		</a:t>
            </a:r>
          </a:p>
          <a:p>
            <a:pPr lvl="8" algn="ctr"/>
            <a:r>
              <a:rPr lang="pt-BR" sz="2800" dirty="0"/>
              <a:t>		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4CC291A-E721-43E6-AF9B-7F449ECA9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6550" y="5661025"/>
            <a:ext cx="750888" cy="792163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4261031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013" y="0"/>
            <a:ext cx="6632575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5059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6550" y="5661025"/>
            <a:ext cx="750888" cy="7921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8175" y="0"/>
            <a:ext cx="489585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6083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4775" y="5589588"/>
            <a:ext cx="1023938" cy="1079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E29489-73A9-43A9-BF8C-3D481A2CB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752"/>
            <a:ext cx="7467600" cy="1143000"/>
          </a:xfrm>
        </p:spPr>
        <p:txBody>
          <a:bodyPr/>
          <a:lstStyle/>
          <a:p>
            <a:pPr algn="ctr"/>
            <a:r>
              <a:rPr lang="pt-BR" dirty="0"/>
              <a:t>COMO PERGUNTAR E DAR A PROFISSÃO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0975EE-E72D-4E23-9ED4-B0C28448E80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err="1"/>
              <a:t>What</a:t>
            </a:r>
            <a:r>
              <a:rPr lang="pt-BR" dirty="0"/>
              <a:t> do </a:t>
            </a:r>
            <a:r>
              <a:rPr lang="pt-BR" dirty="0" err="1"/>
              <a:t>you</a:t>
            </a:r>
            <a:r>
              <a:rPr lang="pt-BR" dirty="0"/>
              <a:t> do? 		I </a:t>
            </a:r>
            <a:r>
              <a:rPr lang="pt-BR" dirty="0" err="1"/>
              <a:t>am</a:t>
            </a:r>
            <a:r>
              <a:rPr lang="pt-BR" dirty="0"/>
              <a:t> a </a:t>
            </a:r>
            <a:r>
              <a:rPr lang="pt-BR" dirty="0" err="1"/>
              <a:t>Teacher</a:t>
            </a:r>
            <a:r>
              <a:rPr lang="pt-BR" dirty="0"/>
              <a:t>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What</a:t>
            </a:r>
            <a:r>
              <a:rPr lang="pt-BR" dirty="0"/>
              <a:t> does Paul do? 	He </a:t>
            </a:r>
            <a:r>
              <a:rPr lang="pt-BR" dirty="0" err="1"/>
              <a:t>is</a:t>
            </a:r>
            <a:r>
              <a:rPr lang="pt-BR" dirty="0"/>
              <a:t> a </a:t>
            </a:r>
            <a:r>
              <a:rPr lang="pt-BR" dirty="0" err="1"/>
              <a:t>Dentist</a:t>
            </a:r>
            <a:r>
              <a:rPr lang="pt-BR" dirty="0"/>
              <a:t>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What</a:t>
            </a:r>
            <a:r>
              <a:rPr lang="pt-BR" dirty="0"/>
              <a:t> does Kate do? 	She </a:t>
            </a:r>
            <a:r>
              <a:rPr lang="pt-BR" dirty="0" err="1"/>
              <a:t>is</a:t>
            </a:r>
            <a:r>
              <a:rPr lang="pt-BR" dirty="0"/>
              <a:t> na </a:t>
            </a:r>
            <a:r>
              <a:rPr lang="pt-BR" dirty="0" err="1"/>
              <a:t>Engineer</a:t>
            </a:r>
            <a:r>
              <a:rPr lang="pt-BR" dirty="0"/>
              <a:t>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What</a:t>
            </a:r>
            <a:r>
              <a:rPr lang="pt-BR" dirty="0"/>
              <a:t> are </a:t>
            </a:r>
            <a:r>
              <a:rPr lang="pt-BR" dirty="0" err="1"/>
              <a:t>you</a:t>
            </a:r>
            <a:r>
              <a:rPr lang="pt-BR" dirty="0"/>
              <a:t>? 	I </a:t>
            </a:r>
            <a:r>
              <a:rPr lang="pt-BR" dirty="0" err="1"/>
              <a:t>am</a:t>
            </a:r>
            <a:r>
              <a:rPr lang="pt-BR" dirty="0"/>
              <a:t> a Police </a:t>
            </a:r>
            <a:r>
              <a:rPr lang="pt-BR" dirty="0" err="1"/>
              <a:t>officer</a:t>
            </a:r>
            <a:r>
              <a:rPr lang="pt-BR" dirty="0"/>
              <a:t>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What</a:t>
            </a:r>
            <a:r>
              <a:rPr lang="pt-BR" dirty="0"/>
              <a:t> </a:t>
            </a:r>
            <a:r>
              <a:rPr lang="pt-BR" dirty="0" err="1"/>
              <a:t>is</a:t>
            </a:r>
            <a:r>
              <a:rPr lang="pt-BR" dirty="0"/>
              <a:t> Jack?	He </a:t>
            </a:r>
            <a:r>
              <a:rPr lang="pt-BR" dirty="0" err="1"/>
              <a:t>is</a:t>
            </a:r>
            <a:r>
              <a:rPr lang="pt-BR" dirty="0"/>
              <a:t> a </a:t>
            </a:r>
            <a:r>
              <a:rPr lang="pt-BR" dirty="0" err="1"/>
              <a:t>Pilot</a:t>
            </a:r>
            <a:r>
              <a:rPr lang="pt-BR" dirty="0"/>
              <a:t>.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What</a:t>
            </a:r>
            <a:r>
              <a:rPr lang="pt-BR" dirty="0"/>
              <a:t> </a:t>
            </a:r>
            <a:r>
              <a:rPr lang="pt-BR" dirty="0" err="1"/>
              <a:t>is</a:t>
            </a:r>
            <a:r>
              <a:rPr lang="pt-BR" dirty="0"/>
              <a:t> Susan?	She </a:t>
            </a:r>
            <a:r>
              <a:rPr lang="pt-BR" dirty="0" err="1"/>
              <a:t>is</a:t>
            </a:r>
            <a:r>
              <a:rPr lang="pt-BR" dirty="0"/>
              <a:t> a Nurse.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55B6BDA-A658-4D02-94D3-EAB56E7E4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6550" y="5661025"/>
            <a:ext cx="750888" cy="792163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9074200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99C16E7-9DAF-423F-8462-FD89CB476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7654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EFC4AD1-751C-4E03-8B02-F2D8CEEDD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0"/>
            <a:ext cx="5256584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8B55AE8-55C8-49E1-8244-554C84B13DAB}"/>
              </a:ext>
            </a:extLst>
          </p:cNvPr>
          <p:cNvSpPr txBox="1"/>
          <p:nvPr/>
        </p:nvSpPr>
        <p:spPr>
          <a:xfrm>
            <a:off x="107504" y="1340768"/>
            <a:ext cx="21669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What do </a:t>
            </a:r>
          </a:p>
          <a:p>
            <a:pPr algn="ctr"/>
            <a:r>
              <a:rPr lang="en-US" b="1" dirty="0"/>
              <a:t>you like </a:t>
            </a:r>
          </a:p>
          <a:p>
            <a:pPr algn="ctr"/>
            <a:r>
              <a:rPr lang="en-US" b="1" dirty="0"/>
              <a:t>to do in </a:t>
            </a:r>
          </a:p>
          <a:p>
            <a:pPr algn="ctr"/>
            <a:r>
              <a:rPr lang="en-US" b="1" dirty="0"/>
              <a:t>your free time?</a:t>
            </a:r>
            <a:endParaRPr lang="pt-BR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F0D4374-FB16-4E2D-AD7E-6F5B6D135140}"/>
              </a:ext>
            </a:extLst>
          </p:cNvPr>
          <p:cNvSpPr txBox="1"/>
          <p:nvPr/>
        </p:nvSpPr>
        <p:spPr>
          <a:xfrm>
            <a:off x="179512" y="3105834"/>
            <a:ext cx="21669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I like cooking</a:t>
            </a:r>
            <a:r>
              <a:rPr lang="en-US" dirty="0"/>
              <a:t>. </a:t>
            </a:r>
          </a:p>
          <a:p>
            <a:pPr algn="ctr"/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04D6330-3182-4BEF-8DBF-31BAEF44491B}"/>
              </a:ext>
            </a:extLst>
          </p:cNvPr>
          <p:cNvSpPr txBox="1"/>
          <p:nvPr/>
        </p:nvSpPr>
        <p:spPr>
          <a:xfrm>
            <a:off x="107504" y="4654877"/>
            <a:ext cx="21669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What´s your hobby?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E184949-DE6B-4F2F-AADB-D9EBC1059A63}"/>
              </a:ext>
            </a:extLst>
          </p:cNvPr>
          <p:cNvSpPr txBox="1"/>
          <p:nvPr/>
        </p:nvSpPr>
        <p:spPr>
          <a:xfrm>
            <a:off x="107504" y="5385990"/>
            <a:ext cx="21669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My hobby is Dancing.</a:t>
            </a:r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1587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200234-85ED-4C53-85B5-CB0345B80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260648"/>
            <a:ext cx="5184576" cy="659735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D439EE3-6C46-4890-8AE4-751F8D734478}"/>
              </a:ext>
            </a:extLst>
          </p:cNvPr>
          <p:cNvSpPr txBox="1"/>
          <p:nvPr/>
        </p:nvSpPr>
        <p:spPr>
          <a:xfrm>
            <a:off x="2555776" y="5877272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THE HOUSE</a:t>
            </a:r>
          </a:p>
        </p:txBody>
      </p:sp>
    </p:spTree>
    <p:extLst>
      <p:ext uri="{BB962C8B-B14F-4D97-AF65-F5344CB8AC3E}">
        <p14:creationId xmlns:p14="http://schemas.microsoft.com/office/powerpoint/2010/main" val="33365616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4CDA922-2D4A-4FD5-81BD-781E5BD25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0"/>
            <a:ext cx="6264696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D3A650EC-CC24-4C9D-A370-1C086F723CC1}"/>
              </a:ext>
            </a:extLst>
          </p:cNvPr>
          <p:cNvSpPr txBox="1"/>
          <p:nvPr/>
        </p:nvSpPr>
        <p:spPr>
          <a:xfrm>
            <a:off x="6588224" y="404664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Bento Gonçalves </a:t>
            </a:r>
            <a:r>
              <a:rPr lang="pt-BR" dirty="0" err="1"/>
              <a:t>is</a:t>
            </a:r>
            <a:r>
              <a:rPr lang="pt-BR" dirty="0"/>
              <a:t> a big </a:t>
            </a:r>
            <a:r>
              <a:rPr lang="pt-BR" dirty="0" err="1"/>
              <a:t>town</a:t>
            </a:r>
            <a:r>
              <a:rPr lang="pt-BR" dirty="0"/>
              <a:t>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C3282F8-069D-4E55-A93D-CEDC97D104E6}"/>
              </a:ext>
            </a:extLst>
          </p:cNvPr>
          <p:cNvSpPr txBox="1"/>
          <p:nvPr/>
        </p:nvSpPr>
        <p:spPr>
          <a:xfrm>
            <a:off x="6516216" y="1196752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The </a:t>
            </a:r>
            <a:r>
              <a:rPr lang="pt-BR" dirty="0" err="1"/>
              <a:t>city</a:t>
            </a:r>
            <a:r>
              <a:rPr lang="pt-BR" dirty="0"/>
              <a:t> hall 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downtown</a:t>
            </a:r>
            <a:r>
              <a:rPr lang="pt-BR" dirty="0"/>
              <a:t>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4B2301-3F9C-4718-91E4-6FBB3D539050}"/>
              </a:ext>
            </a:extLst>
          </p:cNvPr>
          <p:cNvSpPr txBox="1"/>
          <p:nvPr/>
        </p:nvSpPr>
        <p:spPr>
          <a:xfrm>
            <a:off x="6668616" y="2060848"/>
            <a:ext cx="2088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/>
              <a:t>There</a:t>
            </a:r>
            <a:r>
              <a:rPr lang="pt-BR" dirty="0"/>
              <a:t> are 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private</a:t>
            </a:r>
            <a:r>
              <a:rPr lang="pt-BR" dirty="0"/>
              <a:t> </a:t>
            </a:r>
            <a:r>
              <a:rPr lang="pt-BR" dirty="0" err="1"/>
              <a:t>schools</a:t>
            </a:r>
            <a:r>
              <a:rPr lang="pt-BR" dirty="0"/>
              <a:t> in Bento Gonçalves.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348F22A-413B-4CE7-9148-A1C0E2C4230D}"/>
              </a:ext>
            </a:extLst>
          </p:cNvPr>
          <p:cNvSpPr txBox="1"/>
          <p:nvPr/>
        </p:nvSpPr>
        <p:spPr>
          <a:xfrm>
            <a:off x="6516216" y="3429000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Bradesco bank 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on</a:t>
            </a:r>
            <a:r>
              <a:rPr lang="pt-BR" dirty="0"/>
              <a:t> Mal. Floriano St.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A2895A4-1586-4ECD-AB69-956A56F6F602}"/>
              </a:ext>
            </a:extLst>
          </p:cNvPr>
          <p:cNvSpPr txBox="1"/>
          <p:nvPr/>
        </p:nvSpPr>
        <p:spPr>
          <a:xfrm>
            <a:off x="6516216" y="4222829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/>
              <a:t>Tacchini</a:t>
            </a:r>
            <a:r>
              <a:rPr lang="pt-BR" dirty="0"/>
              <a:t> hospital 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near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Post office.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10349B5-D996-46D3-82A5-2D41AAE0C00F}"/>
              </a:ext>
            </a:extLst>
          </p:cNvPr>
          <p:cNvSpPr txBox="1"/>
          <p:nvPr/>
        </p:nvSpPr>
        <p:spPr>
          <a:xfrm>
            <a:off x="6300192" y="4953942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The Cinema/</a:t>
            </a:r>
            <a:r>
              <a:rPr lang="pt-BR" dirty="0" err="1"/>
              <a:t>Movies</a:t>
            </a:r>
            <a:r>
              <a:rPr lang="pt-BR" dirty="0"/>
              <a:t> </a:t>
            </a:r>
            <a:r>
              <a:rPr lang="pt-BR" dirty="0" err="1"/>
              <a:t>is</a:t>
            </a:r>
            <a:r>
              <a:rPr lang="pt-BR" dirty="0"/>
              <a:t> in Bento Shopping Center.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ADE1560-F17C-408E-8BFC-0FFE1C545B50}"/>
              </a:ext>
            </a:extLst>
          </p:cNvPr>
          <p:cNvSpPr txBox="1"/>
          <p:nvPr/>
        </p:nvSpPr>
        <p:spPr>
          <a:xfrm>
            <a:off x="6372200" y="6095037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/>
              <a:t>Tacchini</a:t>
            </a:r>
            <a:r>
              <a:rPr lang="pt-BR" dirty="0"/>
              <a:t> hospital </a:t>
            </a:r>
            <a:r>
              <a:rPr lang="pt-BR" dirty="0" err="1"/>
              <a:t>is</a:t>
            </a:r>
            <a:r>
              <a:rPr lang="pt-BR" dirty="0"/>
              <a:t> </a:t>
            </a:r>
            <a:r>
              <a:rPr lang="pt-BR" dirty="0" err="1"/>
              <a:t>near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Post office.</a:t>
            </a:r>
          </a:p>
        </p:txBody>
      </p:sp>
    </p:spTree>
    <p:extLst>
      <p:ext uri="{BB962C8B-B14F-4D97-AF65-F5344CB8AC3E}">
        <p14:creationId xmlns:p14="http://schemas.microsoft.com/office/powerpoint/2010/main" val="18628860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0D958A68-2AF4-4956-BB43-EA386CE5A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65" y="764704"/>
            <a:ext cx="8485199" cy="5616624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E94FB3F-1799-4A3F-85C2-DF74E6CE6EC3}"/>
              </a:ext>
            </a:extLst>
          </p:cNvPr>
          <p:cNvSpPr txBox="1"/>
          <p:nvPr/>
        </p:nvSpPr>
        <p:spPr>
          <a:xfrm>
            <a:off x="2561648" y="-99392"/>
            <a:ext cx="36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/>
              <a:t>MAP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1F0A18B-2B82-4743-AEA9-E0387D14BFDE}"/>
              </a:ext>
            </a:extLst>
          </p:cNvPr>
          <p:cNvSpPr txBox="1"/>
          <p:nvPr/>
        </p:nvSpPr>
        <p:spPr>
          <a:xfrm>
            <a:off x="539552" y="6165304"/>
            <a:ext cx="7920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Go straight a </a:t>
            </a:r>
            <a:r>
              <a:rPr lang="pt-BR" dirty="0" err="1"/>
              <a:t>head</a:t>
            </a:r>
            <a:r>
              <a:rPr lang="pt-BR" dirty="0"/>
              <a:t>	   Take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first</a:t>
            </a:r>
            <a:r>
              <a:rPr lang="pt-BR" dirty="0"/>
              <a:t> </a:t>
            </a:r>
            <a:r>
              <a:rPr lang="pt-BR" dirty="0" err="1"/>
              <a:t>left</a:t>
            </a:r>
            <a:r>
              <a:rPr lang="pt-BR" dirty="0"/>
              <a:t>  		Go </a:t>
            </a:r>
            <a:r>
              <a:rPr lang="pt-BR" dirty="0" err="1"/>
              <a:t>up</a:t>
            </a:r>
            <a:endParaRPr lang="pt-BR" dirty="0"/>
          </a:p>
          <a:p>
            <a:r>
              <a:rPr lang="pt-BR" dirty="0"/>
              <a:t>Go </a:t>
            </a:r>
            <a:r>
              <a:rPr lang="pt-BR" dirty="0" err="1"/>
              <a:t>past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supermarket</a:t>
            </a:r>
            <a:r>
              <a:rPr lang="pt-BR" dirty="0"/>
              <a:t>.	             Turn </a:t>
            </a:r>
            <a:r>
              <a:rPr lang="pt-BR" dirty="0" err="1"/>
              <a:t>right</a:t>
            </a:r>
            <a:r>
              <a:rPr lang="pt-BR" dirty="0"/>
              <a:t>	                             Go </a:t>
            </a:r>
            <a:r>
              <a:rPr lang="pt-BR" dirty="0" err="1"/>
              <a:t>down</a:t>
            </a:r>
            <a:r>
              <a:rPr lang="pt-BR" dirty="0"/>
              <a:t>	</a:t>
            </a:r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39E59FE3-5929-442F-B6DA-95B464FDF8D6}"/>
              </a:ext>
            </a:extLst>
          </p:cNvPr>
          <p:cNvSpPr/>
          <p:nvPr/>
        </p:nvSpPr>
        <p:spPr>
          <a:xfrm>
            <a:off x="2627784" y="6381328"/>
            <a:ext cx="576064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: Dobrada 6">
            <a:extLst>
              <a:ext uri="{FF2B5EF4-FFF2-40B4-BE49-F238E27FC236}">
                <a16:creationId xmlns:a16="http://schemas.microsoft.com/office/drawing/2014/main" id="{BF645D09-2422-4320-AB9B-82BB41A1371A}"/>
              </a:ext>
            </a:extLst>
          </p:cNvPr>
          <p:cNvSpPr/>
          <p:nvPr/>
        </p:nvSpPr>
        <p:spPr>
          <a:xfrm rot="5400000">
            <a:off x="5508104" y="6597352"/>
            <a:ext cx="144016" cy="28803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1" name="Seta: Dobrada para Cima 10">
            <a:extLst>
              <a:ext uri="{FF2B5EF4-FFF2-40B4-BE49-F238E27FC236}">
                <a16:creationId xmlns:a16="http://schemas.microsoft.com/office/drawing/2014/main" id="{44378763-8536-41E3-899B-04E1628EAE25}"/>
              </a:ext>
            </a:extLst>
          </p:cNvPr>
          <p:cNvSpPr/>
          <p:nvPr/>
        </p:nvSpPr>
        <p:spPr>
          <a:xfrm>
            <a:off x="5436096" y="6309320"/>
            <a:ext cx="288032" cy="144016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: para Cima 11">
            <a:extLst>
              <a:ext uri="{FF2B5EF4-FFF2-40B4-BE49-F238E27FC236}">
                <a16:creationId xmlns:a16="http://schemas.microsoft.com/office/drawing/2014/main" id="{58EEF919-9F1D-4D17-8C49-244572E1C111}"/>
              </a:ext>
            </a:extLst>
          </p:cNvPr>
          <p:cNvSpPr/>
          <p:nvPr/>
        </p:nvSpPr>
        <p:spPr>
          <a:xfrm>
            <a:off x="7740352" y="6309320"/>
            <a:ext cx="45719" cy="14401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Seta: para Baixo 12">
            <a:extLst>
              <a:ext uri="{FF2B5EF4-FFF2-40B4-BE49-F238E27FC236}">
                <a16:creationId xmlns:a16="http://schemas.microsoft.com/office/drawing/2014/main" id="{0627C9EB-4706-4D9A-91AF-BD11AEF59A20}"/>
              </a:ext>
            </a:extLst>
          </p:cNvPr>
          <p:cNvSpPr/>
          <p:nvPr/>
        </p:nvSpPr>
        <p:spPr>
          <a:xfrm>
            <a:off x="8100392" y="6597352"/>
            <a:ext cx="45719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11248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F13D525-89ED-4C78-B296-8275C54B4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0"/>
            <a:ext cx="54726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949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BC1A188-012B-459B-9ADE-E7314A782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0"/>
            <a:ext cx="54496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1973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22D957F-AAAA-4013-9A4E-CA9B12867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0"/>
            <a:ext cx="59766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3325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36E5357-49BD-4D07-87AD-281310116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0"/>
            <a:ext cx="5400600" cy="6858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0373F3A-1D57-43FB-800F-A862503DDE3F}"/>
              </a:ext>
            </a:extLst>
          </p:cNvPr>
          <p:cNvSpPr txBox="1"/>
          <p:nvPr/>
        </p:nvSpPr>
        <p:spPr>
          <a:xfrm>
            <a:off x="4788024" y="1052736"/>
            <a:ext cx="1224136" cy="446449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060078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lcão Envidraçado">
  <a:themeElements>
    <a:clrScheme name="Balcão Envidraçado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Balcão Envidraçado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Balcão Envidraçad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382</TotalTime>
  <Words>1431</Words>
  <Application>Microsoft Office PowerPoint</Application>
  <PresentationFormat>Apresentação na tela (4:3)</PresentationFormat>
  <Paragraphs>263</Paragraphs>
  <Slides>45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45</vt:i4>
      </vt:variant>
    </vt:vector>
  </HeadingPairs>
  <TitlesOfParts>
    <vt:vector size="54" baseType="lpstr">
      <vt:lpstr>Arial</vt:lpstr>
      <vt:lpstr>Arial Nova</vt:lpstr>
      <vt:lpstr>Calibri</vt:lpstr>
      <vt:lpstr>Century Gotic</vt:lpstr>
      <vt:lpstr>Century Schoolbook</vt:lpstr>
      <vt:lpstr>Montserrat</vt:lpstr>
      <vt:lpstr>Wingdings</vt:lpstr>
      <vt:lpstr>Wingdings 2</vt:lpstr>
      <vt:lpstr>Balcão Envidraçado</vt:lpstr>
      <vt:lpstr> PRACTICAL CONVERSATION  A1</vt:lpstr>
      <vt:lpstr>COMO DAR INFORMAÇÕES PESSOAIS</vt:lpstr>
      <vt:lpstr>COMO DAR INFORMAÇÕES PESSOAIS</vt:lpstr>
      <vt:lpstr>COMO FALAR DE TERCEIROS</vt:lpstr>
      <vt:lpstr>COMO FALAR DE TERCEIROS</vt:lpstr>
      <vt:lpstr>COMO SE APRESENTAR</vt:lpstr>
      <vt:lpstr>CUMPRIMENTOS EM APRESENTAÇÃO</vt:lpstr>
      <vt:lpstr>COMO PERGUNTAR E DAR O NOME </vt:lpstr>
      <vt:lpstr>PERGUNTAR E DAR O NOME DE TERCEIROS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Confusing numbers</vt:lpstr>
      <vt:lpstr>COMO PEDIR E DAR O NÚMERO TELEFONE</vt:lpstr>
      <vt:lpstr>O ALFABETO EM INGLÊS</vt:lpstr>
      <vt:lpstr>COMO PERGUNTAR E DIZER COMO SE ESCREVE</vt:lpstr>
      <vt:lpstr>COMO PERGUNTAR  E DAR A NATURALIDADE/NACIONALIDADE DE ALGUÉM</vt:lpstr>
      <vt:lpstr>Apresentação do PowerPoint</vt:lpstr>
      <vt:lpstr>COMO APRESENTAR TERCEIROS</vt:lpstr>
      <vt:lpstr>COMO PERGUNTAR E DIZER COMO ESTÁ.</vt:lpstr>
      <vt:lpstr>COMO IDENTIFICAR ALGUÉM</vt:lpstr>
      <vt:lpstr>COMO IDENTIFICAR TERCEIROS</vt:lpstr>
      <vt:lpstr>COMO IDENTIFICAR MAIS DE UMA PESSOA</vt:lpstr>
      <vt:lpstr>COMO PEDIR DESCRIÇÃO E DAR DESCRIÇÃO.</vt:lpstr>
      <vt:lpstr>COMO DESCREVER O CABELO DE ALGUÉM</vt:lpstr>
      <vt:lpstr>COMO PEDIR E DAR O ENDEREÇO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COMO PERGUNTAR E DAR A PROFISSÃO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heyyy</dc:creator>
  <cp:lastModifiedBy>Boanerges Soares de Matos</cp:lastModifiedBy>
  <cp:revision>89</cp:revision>
  <dcterms:created xsi:type="dcterms:W3CDTF">2013-11-30T15:35:44Z</dcterms:created>
  <dcterms:modified xsi:type="dcterms:W3CDTF">2026-09-19T00:28:14Z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B5E56BB929364B7C928B6C03E51B6EB7_12</vt:lpwstr>
  </property>
  <property fmtid="{D5CDD505-2E9C-101B-9397-08002B2CF9AE}" pid="3" name="KSOProductBuildVer">
    <vt:lpwstr>1046-12.1.0.28485</vt:lpwstr>
  </property>
</Properties>
</file>